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1" r:id="rId1"/>
  </p:sldMasterIdLst>
  <p:sldIdLst>
    <p:sldId id="256" r:id="rId2"/>
    <p:sldId id="28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034170-FD42-554C-BF3C-D1DC7744EE0C}" v="2" dt="2022-05-05T21:05:58.3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82"/>
    <p:restoredTop sz="94590"/>
  </p:normalViewPr>
  <p:slideViewPr>
    <p:cSldViewPr snapToGrid="0" snapToObjects="1">
      <p:cViewPr varScale="1">
        <p:scale>
          <a:sx n="71" d="100"/>
          <a:sy n="71" d="100"/>
        </p:scale>
        <p:origin x="184" y="8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FAEL ELIAS DE LIMA ESCALFONI" userId="77e1fd9a-a5e0-466f-b856-a830925030ce" providerId="ADAL" clId="{A9034170-FD42-554C-BF3C-D1DC7744EE0C}"/>
    <pc:docChg chg="custSel addSld delSld modSld">
      <pc:chgData name="RAFAEL ELIAS DE LIMA ESCALFONI" userId="77e1fd9a-a5e0-466f-b856-a830925030ce" providerId="ADAL" clId="{A9034170-FD42-554C-BF3C-D1DC7744EE0C}" dt="2022-05-05T21:06:03.315" v="33" actId="26606"/>
      <pc:docMkLst>
        <pc:docMk/>
      </pc:docMkLst>
      <pc:sldChg chg="new del">
        <pc:chgData name="RAFAEL ELIAS DE LIMA ESCALFONI" userId="77e1fd9a-a5e0-466f-b856-a830925030ce" providerId="ADAL" clId="{A9034170-FD42-554C-BF3C-D1DC7744EE0C}" dt="2022-05-05T21:05:38.753" v="2" actId="2696"/>
        <pc:sldMkLst>
          <pc:docMk/>
          <pc:sldMk cId="1618249634" sldId="283"/>
        </pc:sldMkLst>
      </pc:sldChg>
      <pc:sldChg chg="addSp modSp new mod setBg">
        <pc:chgData name="RAFAEL ELIAS DE LIMA ESCALFONI" userId="77e1fd9a-a5e0-466f-b856-a830925030ce" providerId="ADAL" clId="{A9034170-FD42-554C-BF3C-D1DC7744EE0C}" dt="2022-05-05T21:06:03.315" v="33" actId="26606"/>
        <pc:sldMkLst>
          <pc:docMk/>
          <pc:sldMk cId="1377609259" sldId="284"/>
        </pc:sldMkLst>
        <pc:spChg chg="mod">
          <ac:chgData name="RAFAEL ELIAS DE LIMA ESCALFONI" userId="77e1fd9a-a5e0-466f-b856-a830925030ce" providerId="ADAL" clId="{A9034170-FD42-554C-BF3C-D1DC7744EE0C}" dt="2022-05-05T21:06:03.315" v="33" actId="26606"/>
          <ac:spMkLst>
            <pc:docMk/>
            <pc:sldMk cId="1377609259" sldId="284"/>
            <ac:spMk id="2" creationId="{4CFDE5C5-015C-7C4D-BC15-00EA7097FC6D}"/>
          </ac:spMkLst>
        </pc:spChg>
        <pc:spChg chg="mod">
          <ac:chgData name="RAFAEL ELIAS DE LIMA ESCALFONI" userId="77e1fd9a-a5e0-466f-b856-a830925030ce" providerId="ADAL" clId="{A9034170-FD42-554C-BF3C-D1DC7744EE0C}" dt="2022-05-05T21:06:03.315" v="33" actId="26606"/>
          <ac:spMkLst>
            <pc:docMk/>
            <pc:sldMk cId="1377609259" sldId="284"/>
            <ac:spMk id="3" creationId="{4A24EDFC-A845-EF4E-BBCA-D9AB16D81AF3}"/>
          </ac:spMkLst>
        </pc:spChg>
        <pc:spChg chg="add">
          <ac:chgData name="RAFAEL ELIAS DE LIMA ESCALFONI" userId="77e1fd9a-a5e0-466f-b856-a830925030ce" providerId="ADAL" clId="{A9034170-FD42-554C-BF3C-D1DC7744EE0C}" dt="2022-05-05T21:06:03.315" v="33" actId="26606"/>
          <ac:spMkLst>
            <pc:docMk/>
            <pc:sldMk cId="1377609259" sldId="284"/>
            <ac:spMk id="9" creationId="{5BB3780B-63EB-450D-A804-D6AA12F98E0B}"/>
          </ac:spMkLst>
        </pc:spChg>
        <pc:spChg chg="add">
          <ac:chgData name="RAFAEL ELIAS DE LIMA ESCALFONI" userId="77e1fd9a-a5e0-466f-b856-a830925030ce" providerId="ADAL" clId="{A9034170-FD42-554C-BF3C-D1DC7744EE0C}" dt="2022-05-05T21:06:03.315" v="33" actId="26606"/>
          <ac:spMkLst>
            <pc:docMk/>
            <pc:sldMk cId="1377609259" sldId="284"/>
            <ac:spMk id="11" creationId="{FE0847A5-A329-48CD-B3A7-3892FF6DA78F}"/>
          </ac:spMkLst>
        </pc:spChg>
        <pc:picChg chg="add mod">
          <ac:chgData name="RAFAEL ELIAS DE LIMA ESCALFONI" userId="77e1fd9a-a5e0-466f-b856-a830925030ce" providerId="ADAL" clId="{A9034170-FD42-554C-BF3C-D1DC7744EE0C}" dt="2022-05-05T21:06:03.315" v="33" actId="26606"/>
          <ac:picMkLst>
            <pc:docMk/>
            <pc:sldMk cId="1377609259" sldId="284"/>
            <ac:picMk id="4" creationId="{827832AB-EFB0-7843-8ADF-CFEE7457CABA}"/>
          </ac:picMkLst>
        </pc:pic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549706-CD17-4DC3-855A-EC509A841841}" type="doc">
      <dgm:prSet loTypeId="urn:microsoft.com/office/officeart/2008/layout/LinedList" loCatId="list" qsTypeId="urn:microsoft.com/office/officeart/2005/8/quickstyle/simple3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9D7FC99-91F0-47A9-AB3E-C0E2BD72EED5}">
      <dgm:prSet/>
      <dgm:spPr/>
      <dgm:t>
        <a:bodyPr/>
        <a:lstStyle/>
        <a:p>
          <a:r>
            <a:rPr lang="pt-BR" baseline="0"/>
            <a:t>Máquinas</a:t>
          </a:r>
          <a:endParaRPr lang="en-US"/>
        </a:p>
      </dgm:t>
    </dgm:pt>
    <dgm:pt modelId="{38FB7EF2-7E27-48D2-BACA-BBF9E2BC45B7}" type="parTrans" cxnId="{028B2D35-4D85-4E2B-B1FE-8C1E311CAD2A}">
      <dgm:prSet/>
      <dgm:spPr/>
      <dgm:t>
        <a:bodyPr/>
        <a:lstStyle/>
        <a:p>
          <a:endParaRPr lang="en-US"/>
        </a:p>
      </dgm:t>
    </dgm:pt>
    <dgm:pt modelId="{AF146496-2AA1-411F-8E30-AD9A7C9AC463}" type="sibTrans" cxnId="{028B2D35-4D85-4E2B-B1FE-8C1E311CAD2A}">
      <dgm:prSet/>
      <dgm:spPr/>
      <dgm:t>
        <a:bodyPr/>
        <a:lstStyle/>
        <a:p>
          <a:endParaRPr lang="en-US"/>
        </a:p>
      </dgm:t>
    </dgm:pt>
    <dgm:pt modelId="{FBF4991F-465A-4F15-8CFA-6C0CDFA6C9EC}">
      <dgm:prSet/>
      <dgm:spPr/>
      <dgm:t>
        <a:bodyPr/>
        <a:lstStyle/>
        <a:p>
          <a:r>
            <a:rPr lang="pt-BR" baseline="0"/>
            <a:t>Pessoas</a:t>
          </a:r>
          <a:endParaRPr lang="en-US"/>
        </a:p>
      </dgm:t>
    </dgm:pt>
    <dgm:pt modelId="{0FFB4415-F28D-4357-AE2A-D20EECA81B2F}" type="parTrans" cxnId="{509C75C8-74E0-4BDA-96F1-A9DB58FCFC89}">
      <dgm:prSet/>
      <dgm:spPr/>
      <dgm:t>
        <a:bodyPr/>
        <a:lstStyle/>
        <a:p>
          <a:endParaRPr lang="en-US"/>
        </a:p>
      </dgm:t>
    </dgm:pt>
    <dgm:pt modelId="{5FE79231-4D14-4083-B24D-A7F9DDD22269}" type="sibTrans" cxnId="{509C75C8-74E0-4BDA-96F1-A9DB58FCFC89}">
      <dgm:prSet/>
      <dgm:spPr/>
      <dgm:t>
        <a:bodyPr/>
        <a:lstStyle/>
        <a:p>
          <a:endParaRPr lang="en-US"/>
        </a:p>
      </dgm:t>
    </dgm:pt>
    <dgm:pt modelId="{75889E42-C199-4240-96BC-E21A98FC38CA}">
      <dgm:prSet/>
      <dgm:spPr/>
      <dgm:t>
        <a:bodyPr/>
        <a:lstStyle/>
        <a:p>
          <a:r>
            <a:rPr lang="pt-BR" baseline="0"/>
            <a:t>Organizações</a:t>
          </a:r>
          <a:endParaRPr lang="en-US"/>
        </a:p>
      </dgm:t>
    </dgm:pt>
    <dgm:pt modelId="{8C4AE61E-FDFC-4696-A2EB-BF22813B0008}" type="parTrans" cxnId="{58337364-E9C8-4DAC-94DE-0D1E54B3DB11}">
      <dgm:prSet/>
      <dgm:spPr/>
      <dgm:t>
        <a:bodyPr/>
        <a:lstStyle/>
        <a:p>
          <a:endParaRPr lang="en-US"/>
        </a:p>
      </dgm:t>
    </dgm:pt>
    <dgm:pt modelId="{CFF94B9D-1DCA-46B3-91A3-08FE711C0E00}" type="sibTrans" cxnId="{58337364-E9C8-4DAC-94DE-0D1E54B3DB11}">
      <dgm:prSet/>
      <dgm:spPr/>
      <dgm:t>
        <a:bodyPr/>
        <a:lstStyle/>
        <a:p>
          <a:endParaRPr lang="en-US"/>
        </a:p>
      </dgm:t>
    </dgm:pt>
    <dgm:pt modelId="{88C501D0-E81F-EA48-B831-3C5BC6EDD638}" type="pres">
      <dgm:prSet presAssocID="{94549706-CD17-4DC3-855A-EC509A841841}" presName="vert0" presStyleCnt="0">
        <dgm:presLayoutVars>
          <dgm:dir/>
          <dgm:animOne val="branch"/>
          <dgm:animLvl val="lvl"/>
        </dgm:presLayoutVars>
      </dgm:prSet>
      <dgm:spPr/>
    </dgm:pt>
    <dgm:pt modelId="{DA24F1E8-FFBD-3E4D-867E-58F056A1E899}" type="pres">
      <dgm:prSet presAssocID="{19D7FC99-91F0-47A9-AB3E-C0E2BD72EED5}" presName="thickLine" presStyleLbl="alignNode1" presStyleIdx="0" presStyleCnt="3"/>
      <dgm:spPr/>
    </dgm:pt>
    <dgm:pt modelId="{C3BC9950-2D95-354B-B915-36501E926035}" type="pres">
      <dgm:prSet presAssocID="{19D7FC99-91F0-47A9-AB3E-C0E2BD72EED5}" presName="horz1" presStyleCnt="0"/>
      <dgm:spPr/>
    </dgm:pt>
    <dgm:pt modelId="{6748DC43-6A0A-FD41-8919-47872B09CA59}" type="pres">
      <dgm:prSet presAssocID="{19D7FC99-91F0-47A9-AB3E-C0E2BD72EED5}" presName="tx1" presStyleLbl="revTx" presStyleIdx="0" presStyleCnt="3"/>
      <dgm:spPr/>
    </dgm:pt>
    <dgm:pt modelId="{F0A7273A-0686-1A43-A62D-53C99BAE6B8C}" type="pres">
      <dgm:prSet presAssocID="{19D7FC99-91F0-47A9-AB3E-C0E2BD72EED5}" presName="vert1" presStyleCnt="0"/>
      <dgm:spPr/>
    </dgm:pt>
    <dgm:pt modelId="{F02F72ED-CC47-9843-B390-55BD312140B8}" type="pres">
      <dgm:prSet presAssocID="{FBF4991F-465A-4F15-8CFA-6C0CDFA6C9EC}" presName="thickLine" presStyleLbl="alignNode1" presStyleIdx="1" presStyleCnt="3"/>
      <dgm:spPr/>
    </dgm:pt>
    <dgm:pt modelId="{315BF18F-5CA9-4E45-9FCC-62F4BB9D99AD}" type="pres">
      <dgm:prSet presAssocID="{FBF4991F-465A-4F15-8CFA-6C0CDFA6C9EC}" presName="horz1" presStyleCnt="0"/>
      <dgm:spPr/>
    </dgm:pt>
    <dgm:pt modelId="{C7AC1F45-6D3E-2D48-949E-1C34032A3C1F}" type="pres">
      <dgm:prSet presAssocID="{FBF4991F-465A-4F15-8CFA-6C0CDFA6C9EC}" presName="tx1" presStyleLbl="revTx" presStyleIdx="1" presStyleCnt="3"/>
      <dgm:spPr/>
    </dgm:pt>
    <dgm:pt modelId="{7E4B3C33-EB3A-E84F-8D56-0EB71A166A3B}" type="pres">
      <dgm:prSet presAssocID="{FBF4991F-465A-4F15-8CFA-6C0CDFA6C9EC}" presName="vert1" presStyleCnt="0"/>
      <dgm:spPr/>
    </dgm:pt>
    <dgm:pt modelId="{46948910-E4BC-CD42-9F46-42F0E74FFA6E}" type="pres">
      <dgm:prSet presAssocID="{75889E42-C199-4240-96BC-E21A98FC38CA}" presName="thickLine" presStyleLbl="alignNode1" presStyleIdx="2" presStyleCnt="3"/>
      <dgm:spPr/>
    </dgm:pt>
    <dgm:pt modelId="{40D08D4F-A3A6-0341-B084-503748032F85}" type="pres">
      <dgm:prSet presAssocID="{75889E42-C199-4240-96BC-E21A98FC38CA}" presName="horz1" presStyleCnt="0"/>
      <dgm:spPr/>
    </dgm:pt>
    <dgm:pt modelId="{B460FA2D-AFF1-294C-8151-768B05D639B7}" type="pres">
      <dgm:prSet presAssocID="{75889E42-C199-4240-96BC-E21A98FC38CA}" presName="tx1" presStyleLbl="revTx" presStyleIdx="2" presStyleCnt="3"/>
      <dgm:spPr/>
    </dgm:pt>
    <dgm:pt modelId="{3F8A4291-423F-9442-AD3C-D8A3EAE43441}" type="pres">
      <dgm:prSet presAssocID="{75889E42-C199-4240-96BC-E21A98FC38CA}" presName="vert1" presStyleCnt="0"/>
      <dgm:spPr/>
    </dgm:pt>
  </dgm:ptLst>
  <dgm:cxnLst>
    <dgm:cxn modelId="{D3EBB01E-C059-AD42-ADE7-1E93E52A1321}" type="presOf" srcId="{19D7FC99-91F0-47A9-AB3E-C0E2BD72EED5}" destId="{6748DC43-6A0A-FD41-8919-47872B09CA59}" srcOrd="0" destOrd="0" presId="urn:microsoft.com/office/officeart/2008/layout/LinedList"/>
    <dgm:cxn modelId="{028B2D35-4D85-4E2B-B1FE-8C1E311CAD2A}" srcId="{94549706-CD17-4DC3-855A-EC509A841841}" destId="{19D7FC99-91F0-47A9-AB3E-C0E2BD72EED5}" srcOrd="0" destOrd="0" parTransId="{38FB7EF2-7E27-48D2-BACA-BBF9E2BC45B7}" sibTransId="{AF146496-2AA1-411F-8E30-AD9A7C9AC463}"/>
    <dgm:cxn modelId="{60C6B539-E3DD-144C-A1C9-B2DB0FC5269D}" type="presOf" srcId="{94549706-CD17-4DC3-855A-EC509A841841}" destId="{88C501D0-E81F-EA48-B831-3C5BC6EDD638}" srcOrd="0" destOrd="0" presId="urn:microsoft.com/office/officeart/2008/layout/LinedList"/>
    <dgm:cxn modelId="{58337364-E9C8-4DAC-94DE-0D1E54B3DB11}" srcId="{94549706-CD17-4DC3-855A-EC509A841841}" destId="{75889E42-C199-4240-96BC-E21A98FC38CA}" srcOrd="2" destOrd="0" parTransId="{8C4AE61E-FDFC-4696-A2EB-BF22813B0008}" sibTransId="{CFF94B9D-1DCA-46B3-91A3-08FE711C0E00}"/>
    <dgm:cxn modelId="{EA987369-4747-D245-90D8-4FFA0EBF3E54}" type="presOf" srcId="{75889E42-C199-4240-96BC-E21A98FC38CA}" destId="{B460FA2D-AFF1-294C-8151-768B05D639B7}" srcOrd="0" destOrd="0" presId="urn:microsoft.com/office/officeart/2008/layout/LinedList"/>
    <dgm:cxn modelId="{509DD7B0-CA24-BE4C-A313-5FD099086E55}" type="presOf" srcId="{FBF4991F-465A-4F15-8CFA-6C0CDFA6C9EC}" destId="{C7AC1F45-6D3E-2D48-949E-1C34032A3C1F}" srcOrd="0" destOrd="0" presId="urn:microsoft.com/office/officeart/2008/layout/LinedList"/>
    <dgm:cxn modelId="{509C75C8-74E0-4BDA-96F1-A9DB58FCFC89}" srcId="{94549706-CD17-4DC3-855A-EC509A841841}" destId="{FBF4991F-465A-4F15-8CFA-6C0CDFA6C9EC}" srcOrd="1" destOrd="0" parTransId="{0FFB4415-F28D-4357-AE2A-D20EECA81B2F}" sibTransId="{5FE79231-4D14-4083-B24D-A7F9DDD22269}"/>
    <dgm:cxn modelId="{A023F365-838B-DB4B-B2B5-4EED73EBE63B}" type="presParOf" srcId="{88C501D0-E81F-EA48-B831-3C5BC6EDD638}" destId="{DA24F1E8-FFBD-3E4D-867E-58F056A1E899}" srcOrd="0" destOrd="0" presId="urn:microsoft.com/office/officeart/2008/layout/LinedList"/>
    <dgm:cxn modelId="{0F886BEA-79B0-A147-AE55-A967B8E6468D}" type="presParOf" srcId="{88C501D0-E81F-EA48-B831-3C5BC6EDD638}" destId="{C3BC9950-2D95-354B-B915-36501E926035}" srcOrd="1" destOrd="0" presId="urn:microsoft.com/office/officeart/2008/layout/LinedList"/>
    <dgm:cxn modelId="{07AC5DC4-C895-4244-9E55-8A473AE5AED8}" type="presParOf" srcId="{C3BC9950-2D95-354B-B915-36501E926035}" destId="{6748DC43-6A0A-FD41-8919-47872B09CA59}" srcOrd="0" destOrd="0" presId="urn:microsoft.com/office/officeart/2008/layout/LinedList"/>
    <dgm:cxn modelId="{1BAFDED0-D393-7945-894B-1F103B0C6285}" type="presParOf" srcId="{C3BC9950-2D95-354B-B915-36501E926035}" destId="{F0A7273A-0686-1A43-A62D-53C99BAE6B8C}" srcOrd="1" destOrd="0" presId="urn:microsoft.com/office/officeart/2008/layout/LinedList"/>
    <dgm:cxn modelId="{BB0DEFCF-7B8C-6447-AFA2-A61DF872B30A}" type="presParOf" srcId="{88C501D0-E81F-EA48-B831-3C5BC6EDD638}" destId="{F02F72ED-CC47-9843-B390-55BD312140B8}" srcOrd="2" destOrd="0" presId="urn:microsoft.com/office/officeart/2008/layout/LinedList"/>
    <dgm:cxn modelId="{0E089A5D-57F9-3547-A8E5-8678C01A77B9}" type="presParOf" srcId="{88C501D0-E81F-EA48-B831-3C5BC6EDD638}" destId="{315BF18F-5CA9-4E45-9FCC-62F4BB9D99AD}" srcOrd="3" destOrd="0" presId="urn:microsoft.com/office/officeart/2008/layout/LinedList"/>
    <dgm:cxn modelId="{C388B7F3-1810-2E45-BE3D-5C4D14CEF316}" type="presParOf" srcId="{315BF18F-5CA9-4E45-9FCC-62F4BB9D99AD}" destId="{C7AC1F45-6D3E-2D48-949E-1C34032A3C1F}" srcOrd="0" destOrd="0" presId="urn:microsoft.com/office/officeart/2008/layout/LinedList"/>
    <dgm:cxn modelId="{61C04328-4815-FF4D-815F-67B6ED1FD5D9}" type="presParOf" srcId="{315BF18F-5CA9-4E45-9FCC-62F4BB9D99AD}" destId="{7E4B3C33-EB3A-E84F-8D56-0EB71A166A3B}" srcOrd="1" destOrd="0" presId="urn:microsoft.com/office/officeart/2008/layout/LinedList"/>
    <dgm:cxn modelId="{C7E7CDA8-9605-F343-B597-D8C276B88117}" type="presParOf" srcId="{88C501D0-E81F-EA48-B831-3C5BC6EDD638}" destId="{46948910-E4BC-CD42-9F46-42F0E74FFA6E}" srcOrd="4" destOrd="0" presId="urn:microsoft.com/office/officeart/2008/layout/LinedList"/>
    <dgm:cxn modelId="{8A0E300E-DD51-F946-88E4-4DA54A8C89BC}" type="presParOf" srcId="{88C501D0-E81F-EA48-B831-3C5BC6EDD638}" destId="{40D08D4F-A3A6-0341-B084-503748032F85}" srcOrd="5" destOrd="0" presId="urn:microsoft.com/office/officeart/2008/layout/LinedList"/>
    <dgm:cxn modelId="{CBE35443-FD69-4744-85B4-D369BD969133}" type="presParOf" srcId="{40D08D4F-A3A6-0341-B084-503748032F85}" destId="{B460FA2D-AFF1-294C-8151-768B05D639B7}" srcOrd="0" destOrd="0" presId="urn:microsoft.com/office/officeart/2008/layout/LinedList"/>
    <dgm:cxn modelId="{984EB7B6-C953-5542-B03B-C610040BE98D}" type="presParOf" srcId="{40D08D4F-A3A6-0341-B084-503748032F85}" destId="{3F8A4291-423F-9442-AD3C-D8A3EAE4344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B50C0C9-6BA4-D244-8D93-4095101F092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A46ABD7-CE10-3C4E-9EA0-F2FA64371FC9}">
      <dgm:prSet/>
      <dgm:spPr>
        <a:solidFill>
          <a:srgbClr val="0070C0"/>
        </a:solidFill>
      </dgm:spPr>
      <dgm:t>
        <a:bodyPr/>
        <a:lstStyle/>
        <a:p>
          <a:r>
            <a:rPr lang="pt-BR" baseline="0" dirty="0"/>
            <a:t>Adquirir</a:t>
          </a:r>
          <a:endParaRPr lang="pt-BR" dirty="0"/>
        </a:p>
      </dgm:t>
    </dgm:pt>
    <dgm:pt modelId="{FEFC7C89-13A1-424A-83D8-7EC3B5847709}" type="parTrans" cxnId="{8D074321-0546-5143-A569-1E9E8A8F1D75}">
      <dgm:prSet/>
      <dgm:spPr/>
      <dgm:t>
        <a:bodyPr/>
        <a:lstStyle/>
        <a:p>
          <a:endParaRPr lang="pt-BR"/>
        </a:p>
      </dgm:t>
    </dgm:pt>
    <dgm:pt modelId="{9CCCA0C0-51FD-5140-A853-43BC08F7CEFD}" type="sibTrans" cxnId="{8D074321-0546-5143-A569-1E9E8A8F1D75}">
      <dgm:prSet/>
      <dgm:spPr/>
      <dgm:t>
        <a:bodyPr/>
        <a:lstStyle/>
        <a:p>
          <a:endParaRPr lang="pt-BR"/>
        </a:p>
      </dgm:t>
    </dgm:pt>
    <dgm:pt modelId="{13DE5CC2-D8DB-1E4D-91B2-025047BC68B4}">
      <dgm:prSet/>
      <dgm:spPr>
        <a:solidFill>
          <a:srgbClr val="0070C0"/>
        </a:solidFill>
      </dgm:spPr>
      <dgm:t>
        <a:bodyPr/>
        <a:lstStyle/>
        <a:p>
          <a:r>
            <a:rPr lang="pt-BR" baseline="0" dirty="0"/>
            <a:t>Preparar</a:t>
          </a:r>
          <a:endParaRPr lang="pt-BR" dirty="0"/>
        </a:p>
      </dgm:t>
    </dgm:pt>
    <dgm:pt modelId="{5C8F19EC-1C19-7844-BADD-F1DF3C54E117}" type="parTrans" cxnId="{6A2FF6B0-82D0-2C48-95DA-5996064F1316}">
      <dgm:prSet/>
      <dgm:spPr/>
      <dgm:t>
        <a:bodyPr/>
        <a:lstStyle/>
        <a:p>
          <a:endParaRPr lang="pt-BR"/>
        </a:p>
      </dgm:t>
    </dgm:pt>
    <dgm:pt modelId="{54B610F8-F81C-E749-9C95-87FBE2C4CE3D}" type="sibTrans" cxnId="{6A2FF6B0-82D0-2C48-95DA-5996064F1316}">
      <dgm:prSet/>
      <dgm:spPr/>
      <dgm:t>
        <a:bodyPr/>
        <a:lstStyle/>
        <a:p>
          <a:endParaRPr lang="pt-BR"/>
        </a:p>
      </dgm:t>
    </dgm:pt>
    <dgm:pt modelId="{0D931F67-94F8-CA47-B51D-3F0928BA18B4}">
      <dgm:prSet/>
      <dgm:spPr>
        <a:solidFill>
          <a:srgbClr val="0070C0"/>
        </a:solidFill>
      </dgm:spPr>
      <dgm:t>
        <a:bodyPr/>
        <a:lstStyle/>
        <a:p>
          <a:r>
            <a:rPr lang="pt-BR" baseline="0" dirty="0"/>
            <a:t>Analisar</a:t>
          </a:r>
          <a:endParaRPr lang="pt-BR" dirty="0"/>
        </a:p>
      </dgm:t>
    </dgm:pt>
    <dgm:pt modelId="{B1B9D35A-F8E0-7642-8A1E-4F522553BFB8}" type="parTrans" cxnId="{32B256D4-0648-F940-9115-CC98B27D471A}">
      <dgm:prSet/>
      <dgm:spPr/>
      <dgm:t>
        <a:bodyPr/>
        <a:lstStyle/>
        <a:p>
          <a:endParaRPr lang="pt-BR"/>
        </a:p>
      </dgm:t>
    </dgm:pt>
    <dgm:pt modelId="{6B7F7657-4FFC-CD4A-9EF2-300B3BF18513}" type="sibTrans" cxnId="{32B256D4-0648-F940-9115-CC98B27D471A}">
      <dgm:prSet/>
      <dgm:spPr/>
      <dgm:t>
        <a:bodyPr/>
        <a:lstStyle/>
        <a:p>
          <a:endParaRPr lang="pt-BR"/>
        </a:p>
      </dgm:t>
    </dgm:pt>
    <dgm:pt modelId="{8BFD0F30-9B6A-4246-9821-8043DDDDCB58}">
      <dgm:prSet/>
      <dgm:spPr>
        <a:solidFill>
          <a:srgbClr val="0070C0"/>
        </a:solidFill>
      </dgm:spPr>
      <dgm:t>
        <a:bodyPr/>
        <a:lstStyle/>
        <a:p>
          <a:r>
            <a:rPr lang="pt-BR" baseline="0"/>
            <a:t>Reportar</a:t>
          </a:r>
          <a:endParaRPr lang="pt-BR"/>
        </a:p>
      </dgm:t>
    </dgm:pt>
    <dgm:pt modelId="{1612D894-BF31-B048-819E-317CF89F1553}" type="parTrans" cxnId="{256A0AD1-0D24-3A4B-8643-B898377615DA}">
      <dgm:prSet/>
      <dgm:spPr/>
      <dgm:t>
        <a:bodyPr/>
        <a:lstStyle/>
        <a:p>
          <a:endParaRPr lang="pt-BR"/>
        </a:p>
      </dgm:t>
    </dgm:pt>
    <dgm:pt modelId="{C600C911-601B-5649-ACA6-139A55C184FB}" type="sibTrans" cxnId="{256A0AD1-0D24-3A4B-8643-B898377615DA}">
      <dgm:prSet/>
      <dgm:spPr/>
      <dgm:t>
        <a:bodyPr/>
        <a:lstStyle/>
        <a:p>
          <a:endParaRPr lang="pt-BR"/>
        </a:p>
      </dgm:t>
    </dgm:pt>
    <dgm:pt modelId="{AF8FF548-7577-AF46-A879-D45E8B4DCBAF}">
      <dgm:prSet/>
      <dgm:spPr>
        <a:solidFill>
          <a:srgbClr val="0070C0"/>
        </a:solidFill>
      </dgm:spPr>
      <dgm:t>
        <a:bodyPr/>
        <a:lstStyle/>
        <a:p>
          <a:r>
            <a:rPr lang="pt-BR" baseline="0"/>
            <a:t>Agir</a:t>
          </a:r>
          <a:endParaRPr lang="pt-BR"/>
        </a:p>
      </dgm:t>
    </dgm:pt>
    <dgm:pt modelId="{1F16C5B7-7EA5-D04A-BB07-A5310187B8C9}" type="parTrans" cxnId="{5802599A-A6B2-A443-A2FA-3A09CE877B0A}">
      <dgm:prSet/>
      <dgm:spPr/>
      <dgm:t>
        <a:bodyPr/>
        <a:lstStyle/>
        <a:p>
          <a:endParaRPr lang="pt-BR"/>
        </a:p>
      </dgm:t>
    </dgm:pt>
    <dgm:pt modelId="{B0978C2E-8E5A-4E4E-ABF1-097456CC196D}" type="sibTrans" cxnId="{5802599A-A6B2-A443-A2FA-3A09CE877B0A}">
      <dgm:prSet/>
      <dgm:spPr/>
      <dgm:t>
        <a:bodyPr/>
        <a:lstStyle/>
        <a:p>
          <a:endParaRPr lang="pt-BR"/>
        </a:p>
      </dgm:t>
    </dgm:pt>
    <dgm:pt modelId="{5BCF8212-9F19-E34D-A066-52BB38FC2A01}" type="pres">
      <dgm:prSet presAssocID="{AB50C0C9-6BA4-D244-8D93-4095101F092A}" presName="CompostProcess" presStyleCnt="0">
        <dgm:presLayoutVars>
          <dgm:dir/>
          <dgm:resizeHandles val="exact"/>
        </dgm:presLayoutVars>
      </dgm:prSet>
      <dgm:spPr/>
    </dgm:pt>
    <dgm:pt modelId="{640A8C16-D166-4942-9233-5DFD2A614CE9}" type="pres">
      <dgm:prSet presAssocID="{AB50C0C9-6BA4-D244-8D93-4095101F092A}" presName="arrow" presStyleLbl="bgShp" presStyleIdx="0" presStyleCnt="1"/>
      <dgm:spPr/>
    </dgm:pt>
    <dgm:pt modelId="{D4B37DDF-E069-2343-AED7-9C694C128C86}" type="pres">
      <dgm:prSet presAssocID="{AB50C0C9-6BA4-D244-8D93-4095101F092A}" presName="linearProcess" presStyleCnt="0"/>
      <dgm:spPr/>
    </dgm:pt>
    <dgm:pt modelId="{C070AD79-60CA-5740-B4C2-573147368BE6}" type="pres">
      <dgm:prSet presAssocID="{3A46ABD7-CE10-3C4E-9EA0-F2FA64371FC9}" presName="textNode" presStyleLbl="node1" presStyleIdx="0" presStyleCnt="5">
        <dgm:presLayoutVars>
          <dgm:bulletEnabled val="1"/>
        </dgm:presLayoutVars>
      </dgm:prSet>
      <dgm:spPr/>
    </dgm:pt>
    <dgm:pt modelId="{62974F72-D061-0447-BF86-5D72CA89B13A}" type="pres">
      <dgm:prSet presAssocID="{9CCCA0C0-51FD-5140-A853-43BC08F7CEFD}" presName="sibTrans" presStyleCnt="0"/>
      <dgm:spPr/>
    </dgm:pt>
    <dgm:pt modelId="{15A9FD38-2150-5B49-B3AD-7CB968321DD2}" type="pres">
      <dgm:prSet presAssocID="{13DE5CC2-D8DB-1E4D-91B2-025047BC68B4}" presName="textNode" presStyleLbl="node1" presStyleIdx="1" presStyleCnt="5">
        <dgm:presLayoutVars>
          <dgm:bulletEnabled val="1"/>
        </dgm:presLayoutVars>
      </dgm:prSet>
      <dgm:spPr/>
    </dgm:pt>
    <dgm:pt modelId="{26C9430E-38C0-AE43-B7FB-717BE1EEFAFD}" type="pres">
      <dgm:prSet presAssocID="{54B610F8-F81C-E749-9C95-87FBE2C4CE3D}" presName="sibTrans" presStyleCnt="0"/>
      <dgm:spPr/>
    </dgm:pt>
    <dgm:pt modelId="{C5799AA3-F954-5E48-9247-49D9CBC3B98C}" type="pres">
      <dgm:prSet presAssocID="{0D931F67-94F8-CA47-B51D-3F0928BA18B4}" presName="textNode" presStyleLbl="node1" presStyleIdx="2" presStyleCnt="5">
        <dgm:presLayoutVars>
          <dgm:bulletEnabled val="1"/>
        </dgm:presLayoutVars>
      </dgm:prSet>
      <dgm:spPr/>
    </dgm:pt>
    <dgm:pt modelId="{8F260837-D0E1-AD4E-8B3B-CCAD12BC912C}" type="pres">
      <dgm:prSet presAssocID="{6B7F7657-4FFC-CD4A-9EF2-300B3BF18513}" presName="sibTrans" presStyleCnt="0"/>
      <dgm:spPr/>
    </dgm:pt>
    <dgm:pt modelId="{7D8BE3B5-1F11-E441-A37A-B1862A21E866}" type="pres">
      <dgm:prSet presAssocID="{8BFD0F30-9B6A-4246-9821-8043DDDDCB58}" presName="textNode" presStyleLbl="node1" presStyleIdx="3" presStyleCnt="5">
        <dgm:presLayoutVars>
          <dgm:bulletEnabled val="1"/>
        </dgm:presLayoutVars>
      </dgm:prSet>
      <dgm:spPr/>
    </dgm:pt>
    <dgm:pt modelId="{5EB6BC69-C512-0947-93BF-7FFB35A27AC9}" type="pres">
      <dgm:prSet presAssocID="{C600C911-601B-5649-ACA6-139A55C184FB}" presName="sibTrans" presStyleCnt="0"/>
      <dgm:spPr/>
    </dgm:pt>
    <dgm:pt modelId="{6EA9F274-59EF-CF47-BC2F-CC426F8F5001}" type="pres">
      <dgm:prSet presAssocID="{AF8FF548-7577-AF46-A879-D45E8B4DCBAF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8D074321-0546-5143-A569-1E9E8A8F1D75}" srcId="{AB50C0C9-6BA4-D244-8D93-4095101F092A}" destId="{3A46ABD7-CE10-3C4E-9EA0-F2FA64371FC9}" srcOrd="0" destOrd="0" parTransId="{FEFC7C89-13A1-424A-83D8-7EC3B5847709}" sibTransId="{9CCCA0C0-51FD-5140-A853-43BC08F7CEFD}"/>
    <dgm:cxn modelId="{7DAA8729-F1BC-2E48-A990-ECDAB854EA92}" type="presOf" srcId="{8BFD0F30-9B6A-4246-9821-8043DDDDCB58}" destId="{7D8BE3B5-1F11-E441-A37A-B1862A21E866}" srcOrd="0" destOrd="0" presId="urn:microsoft.com/office/officeart/2005/8/layout/hProcess9"/>
    <dgm:cxn modelId="{E6936D57-00C4-2144-9081-A179EECEC8E7}" type="presOf" srcId="{13DE5CC2-D8DB-1E4D-91B2-025047BC68B4}" destId="{15A9FD38-2150-5B49-B3AD-7CB968321DD2}" srcOrd="0" destOrd="0" presId="urn:microsoft.com/office/officeart/2005/8/layout/hProcess9"/>
    <dgm:cxn modelId="{3BE2DC65-139E-0D43-BA65-CDBC4469BB1C}" type="presOf" srcId="{AF8FF548-7577-AF46-A879-D45E8B4DCBAF}" destId="{6EA9F274-59EF-CF47-BC2F-CC426F8F5001}" srcOrd="0" destOrd="0" presId="urn:microsoft.com/office/officeart/2005/8/layout/hProcess9"/>
    <dgm:cxn modelId="{FA57E099-A85E-0745-929A-1770FF3B5950}" type="presOf" srcId="{3A46ABD7-CE10-3C4E-9EA0-F2FA64371FC9}" destId="{C070AD79-60CA-5740-B4C2-573147368BE6}" srcOrd="0" destOrd="0" presId="urn:microsoft.com/office/officeart/2005/8/layout/hProcess9"/>
    <dgm:cxn modelId="{5802599A-A6B2-A443-A2FA-3A09CE877B0A}" srcId="{AB50C0C9-6BA4-D244-8D93-4095101F092A}" destId="{AF8FF548-7577-AF46-A879-D45E8B4DCBAF}" srcOrd="4" destOrd="0" parTransId="{1F16C5B7-7EA5-D04A-BB07-A5310187B8C9}" sibTransId="{B0978C2E-8E5A-4E4E-ABF1-097456CC196D}"/>
    <dgm:cxn modelId="{6A2FF6B0-82D0-2C48-95DA-5996064F1316}" srcId="{AB50C0C9-6BA4-D244-8D93-4095101F092A}" destId="{13DE5CC2-D8DB-1E4D-91B2-025047BC68B4}" srcOrd="1" destOrd="0" parTransId="{5C8F19EC-1C19-7844-BADD-F1DF3C54E117}" sibTransId="{54B610F8-F81C-E749-9C95-87FBE2C4CE3D}"/>
    <dgm:cxn modelId="{256A0AD1-0D24-3A4B-8643-B898377615DA}" srcId="{AB50C0C9-6BA4-D244-8D93-4095101F092A}" destId="{8BFD0F30-9B6A-4246-9821-8043DDDDCB58}" srcOrd="3" destOrd="0" parTransId="{1612D894-BF31-B048-819E-317CF89F1553}" sibTransId="{C600C911-601B-5649-ACA6-139A55C184FB}"/>
    <dgm:cxn modelId="{E7E2C9D2-8DE0-2045-BC76-56631C999727}" type="presOf" srcId="{AB50C0C9-6BA4-D244-8D93-4095101F092A}" destId="{5BCF8212-9F19-E34D-A066-52BB38FC2A01}" srcOrd="0" destOrd="0" presId="urn:microsoft.com/office/officeart/2005/8/layout/hProcess9"/>
    <dgm:cxn modelId="{32B256D4-0648-F940-9115-CC98B27D471A}" srcId="{AB50C0C9-6BA4-D244-8D93-4095101F092A}" destId="{0D931F67-94F8-CA47-B51D-3F0928BA18B4}" srcOrd="2" destOrd="0" parTransId="{B1B9D35A-F8E0-7642-8A1E-4F522553BFB8}" sibTransId="{6B7F7657-4FFC-CD4A-9EF2-300B3BF18513}"/>
    <dgm:cxn modelId="{82A294FD-93DD-BD4D-9B4C-4BF492EE8D29}" type="presOf" srcId="{0D931F67-94F8-CA47-B51D-3F0928BA18B4}" destId="{C5799AA3-F954-5E48-9247-49D9CBC3B98C}" srcOrd="0" destOrd="0" presId="urn:microsoft.com/office/officeart/2005/8/layout/hProcess9"/>
    <dgm:cxn modelId="{092CC4E9-C64F-7549-99BE-435EE3F6EAC1}" type="presParOf" srcId="{5BCF8212-9F19-E34D-A066-52BB38FC2A01}" destId="{640A8C16-D166-4942-9233-5DFD2A614CE9}" srcOrd="0" destOrd="0" presId="urn:microsoft.com/office/officeart/2005/8/layout/hProcess9"/>
    <dgm:cxn modelId="{3BE0C0B8-4ED5-9E4A-A8A3-3427FE1EAB29}" type="presParOf" srcId="{5BCF8212-9F19-E34D-A066-52BB38FC2A01}" destId="{D4B37DDF-E069-2343-AED7-9C694C128C86}" srcOrd="1" destOrd="0" presId="urn:microsoft.com/office/officeart/2005/8/layout/hProcess9"/>
    <dgm:cxn modelId="{B5A27DF9-1ECE-C545-B981-DC83C4F99A21}" type="presParOf" srcId="{D4B37DDF-E069-2343-AED7-9C694C128C86}" destId="{C070AD79-60CA-5740-B4C2-573147368BE6}" srcOrd="0" destOrd="0" presId="urn:microsoft.com/office/officeart/2005/8/layout/hProcess9"/>
    <dgm:cxn modelId="{25BC7595-02FF-E642-A14C-0C2BB859DF95}" type="presParOf" srcId="{D4B37DDF-E069-2343-AED7-9C694C128C86}" destId="{62974F72-D061-0447-BF86-5D72CA89B13A}" srcOrd="1" destOrd="0" presId="urn:microsoft.com/office/officeart/2005/8/layout/hProcess9"/>
    <dgm:cxn modelId="{FB9B728A-8DFF-A745-9EDA-1B15C25FDB41}" type="presParOf" srcId="{D4B37DDF-E069-2343-AED7-9C694C128C86}" destId="{15A9FD38-2150-5B49-B3AD-7CB968321DD2}" srcOrd="2" destOrd="0" presId="urn:microsoft.com/office/officeart/2005/8/layout/hProcess9"/>
    <dgm:cxn modelId="{65113CBB-8BB3-7D42-B9D8-E2B47808D831}" type="presParOf" srcId="{D4B37DDF-E069-2343-AED7-9C694C128C86}" destId="{26C9430E-38C0-AE43-B7FB-717BE1EEFAFD}" srcOrd="3" destOrd="0" presId="urn:microsoft.com/office/officeart/2005/8/layout/hProcess9"/>
    <dgm:cxn modelId="{B1E6A48B-C80E-F744-92CF-D26169E07ED9}" type="presParOf" srcId="{D4B37DDF-E069-2343-AED7-9C694C128C86}" destId="{C5799AA3-F954-5E48-9247-49D9CBC3B98C}" srcOrd="4" destOrd="0" presId="urn:microsoft.com/office/officeart/2005/8/layout/hProcess9"/>
    <dgm:cxn modelId="{523E413E-8904-8E40-850D-4A8ED8CDA6A6}" type="presParOf" srcId="{D4B37DDF-E069-2343-AED7-9C694C128C86}" destId="{8F260837-D0E1-AD4E-8B3B-CCAD12BC912C}" srcOrd="5" destOrd="0" presId="urn:microsoft.com/office/officeart/2005/8/layout/hProcess9"/>
    <dgm:cxn modelId="{EF5283B6-6934-EF4B-8B84-8674F94F73FF}" type="presParOf" srcId="{D4B37DDF-E069-2343-AED7-9C694C128C86}" destId="{7D8BE3B5-1F11-E441-A37A-B1862A21E866}" srcOrd="6" destOrd="0" presId="urn:microsoft.com/office/officeart/2005/8/layout/hProcess9"/>
    <dgm:cxn modelId="{7DF24F1B-D2E2-3C4A-A2D3-D84EDF00EB27}" type="presParOf" srcId="{D4B37DDF-E069-2343-AED7-9C694C128C86}" destId="{5EB6BC69-C512-0947-93BF-7FFB35A27AC9}" srcOrd="7" destOrd="0" presId="urn:microsoft.com/office/officeart/2005/8/layout/hProcess9"/>
    <dgm:cxn modelId="{B9E77EF6-B5A1-B94B-840F-67AEA1E8523E}" type="presParOf" srcId="{D4B37DDF-E069-2343-AED7-9C694C128C86}" destId="{6EA9F274-59EF-CF47-BC2F-CC426F8F5001}" srcOrd="8" destOrd="0" presId="urn:microsoft.com/office/officeart/2005/8/layout/hProcess9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B50C0C9-6BA4-D244-8D93-4095101F092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A46ABD7-CE10-3C4E-9EA0-F2FA64371FC9}">
      <dgm:prSet/>
      <dgm:spPr>
        <a:solidFill>
          <a:srgbClr val="0070C0"/>
        </a:solidFill>
      </dgm:spPr>
      <dgm:t>
        <a:bodyPr/>
        <a:lstStyle/>
        <a:p>
          <a:r>
            <a:rPr lang="pt-BR" baseline="0" dirty="0"/>
            <a:t>Adquirir</a:t>
          </a:r>
          <a:endParaRPr lang="pt-BR" dirty="0"/>
        </a:p>
      </dgm:t>
    </dgm:pt>
    <dgm:pt modelId="{FEFC7C89-13A1-424A-83D8-7EC3B5847709}" type="parTrans" cxnId="{8D074321-0546-5143-A569-1E9E8A8F1D75}">
      <dgm:prSet/>
      <dgm:spPr/>
      <dgm:t>
        <a:bodyPr/>
        <a:lstStyle/>
        <a:p>
          <a:endParaRPr lang="pt-BR"/>
        </a:p>
      </dgm:t>
    </dgm:pt>
    <dgm:pt modelId="{9CCCA0C0-51FD-5140-A853-43BC08F7CEFD}" type="sibTrans" cxnId="{8D074321-0546-5143-A569-1E9E8A8F1D75}">
      <dgm:prSet/>
      <dgm:spPr/>
      <dgm:t>
        <a:bodyPr/>
        <a:lstStyle/>
        <a:p>
          <a:endParaRPr lang="pt-BR"/>
        </a:p>
      </dgm:t>
    </dgm:pt>
    <dgm:pt modelId="{13DE5CC2-D8DB-1E4D-91B2-025047BC68B4}">
      <dgm:prSet/>
      <dgm:spPr>
        <a:solidFill>
          <a:srgbClr val="0070C0"/>
        </a:solidFill>
      </dgm:spPr>
      <dgm:t>
        <a:bodyPr/>
        <a:lstStyle/>
        <a:p>
          <a:r>
            <a:rPr lang="pt-BR" baseline="0" dirty="0"/>
            <a:t>Preparar</a:t>
          </a:r>
          <a:endParaRPr lang="pt-BR" dirty="0"/>
        </a:p>
      </dgm:t>
    </dgm:pt>
    <dgm:pt modelId="{5C8F19EC-1C19-7844-BADD-F1DF3C54E117}" type="parTrans" cxnId="{6A2FF6B0-82D0-2C48-95DA-5996064F1316}">
      <dgm:prSet/>
      <dgm:spPr/>
      <dgm:t>
        <a:bodyPr/>
        <a:lstStyle/>
        <a:p>
          <a:endParaRPr lang="pt-BR"/>
        </a:p>
      </dgm:t>
    </dgm:pt>
    <dgm:pt modelId="{54B610F8-F81C-E749-9C95-87FBE2C4CE3D}" type="sibTrans" cxnId="{6A2FF6B0-82D0-2C48-95DA-5996064F1316}">
      <dgm:prSet/>
      <dgm:spPr/>
      <dgm:t>
        <a:bodyPr/>
        <a:lstStyle/>
        <a:p>
          <a:endParaRPr lang="pt-BR"/>
        </a:p>
      </dgm:t>
    </dgm:pt>
    <dgm:pt modelId="{0D931F67-94F8-CA47-B51D-3F0928BA18B4}">
      <dgm:prSet/>
      <dgm:spPr>
        <a:solidFill>
          <a:srgbClr val="0070C0"/>
        </a:solidFill>
      </dgm:spPr>
      <dgm:t>
        <a:bodyPr/>
        <a:lstStyle/>
        <a:p>
          <a:r>
            <a:rPr lang="pt-BR" baseline="0" dirty="0"/>
            <a:t>Analisar</a:t>
          </a:r>
          <a:endParaRPr lang="pt-BR" dirty="0"/>
        </a:p>
      </dgm:t>
    </dgm:pt>
    <dgm:pt modelId="{B1B9D35A-F8E0-7642-8A1E-4F522553BFB8}" type="parTrans" cxnId="{32B256D4-0648-F940-9115-CC98B27D471A}">
      <dgm:prSet/>
      <dgm:spPr/>
      <dgm:t>
        <a:bodyPr/>
        <a:lstStyle/>
        <a:p>
          <a:endParaRPr lang="pt-BR"/>
        </a:p>
      </dgm:t>
    </dgm:pt>
    <dgm:pt modelId="{6B7F7657-4FFC-CD4A-9EF2-300B3BF18513}" type="sibTrans" cxnId="{32B256D4-0648-F940-9115-CC98B27D471A}">
      <dgm:prSet/>
      <dgm:spPr/>
      <dgm:t>
        <a:bodyPr/>
        <a:lstStyle/>
        <a:p>
          <a:endParaRPr lang="pt-BR"/>
        </a:p>
      </dgm:t>
    </dgm:pt>
    <dgm:pt modelId="{8BFD0F30-9B6A-4246-9821-8043DDDDCB58}">
      <dgm:prSet/>
      <dgm:spPr>
        <a:solidFill>
          <a:srgbClr val="0070C0"/>
        </a:solidFill>
      </dgm:spPr>
      <dgm:t>
        <a:bodyPr/>
        <a:lstStyle/>
        <a:p>
          <a:r>
            <a:rPr lang="pt-BR" baseline="0"/>
            <a:t>Reportar</a:t>
          </a:r>
          <a:endParaRPr lang="pt-BR"/>
        </a:p>
      </dgm:t>
    </dgm:pt>
    <dgm:pt modelId="{1612D894-BF31-B048-819E-317CF89F1553}" type="parTrans" cxnId="{256A0AD1-0D24-3A4B-8643-B898377615DA}">
      <dgm:prSet/>
      <dgm:spPr/>
      <dgm:t>
        <a:bodyPr/>
        <a:lstStyle/>
        <a:p>
          <a:endParaRPr lang="pt-BR"/>
        </a:p>
      </dgm:t>
    </dgm:pt>
    <dgm:pt modelId="{C600C911-601B-5649-ACA6-139A55C184FB}" type="sibTrans" cxnId="{256A0AD1-0D24-3A4B-8643-B898377615DA}">
      <dgm:prSet/>
      <dgm:spPr/>
      <dgm:t>
        <a:bodyPr/>
        <a:lstStyle/>
        <a:p>
          <a:endParaRPr lang="pt-BR"/>
        </a:p>
      </dgm:t>
    </dgm:pt>
    <dgm:pt modelId="{AF8FF548-7577-AF46-A879-D45E8B4DCBAF}">
      <dgm:prSet/>
      <dgm:spPr>
        <a:solidFill>
          <a:srgbClr val="0070C0"/>
        </a:solidFill>
      </dgm:spPr>
      <dgm:t>
        <a:bodyPr/>
        <a:lstStyle/>
        <a:p>
          <a:r>
            <a:rPr lang="pt-BR" baseline="0"/>
            <a:t>Agir</a:t>
          </a:r>
          <a:endParaRPr lang="pt-BR"/>
        </a:p>
      </dgm:t>
    </dgm:pt>
    <dgm:pt modelId="{1F16C5B7-7EA5-D04A-BB07-A5310187B8C9}" type="parTrans" cxnId="{5802599A-A6B2-A443-A2FA-3A09CE877B0A}">
      <dgm:prSet/>
      <dgm:spPr/>
      <dgm:t>
        <a:bodyPr/>
        <a:lstStyle/>
        <a:p>
          <a:endParaRPr lang="pt-BR"/>
        </a:p>
      </dgm:t>
    </dgm:pt>
    <dgm:pt modelId="{B0978C2E-8E5A-4E4E-ABF1-097456CC196D}" type="sibTrans" cxnId="{5802599A-A6B2-A443-A2FA-3A09CE877B0A}">
      <dgm:prSet/>
      <dgm:spPr/>
      <dgm:t>
        <a:bodyPr/>
        <a:lstStyle/>
        <a:p>
          <a:endParaRPr lang="pt-BR"/>
        </a:p>
      </dgm:t>
    </dgm:pt>
    <dgm:pt modelId="{5BCF8212-9F19-E34D-A066-52BB38FC2A01}" type="pres">
      <dgm:prSet presAssocID="{AB50C0C9-6BA4-D244-8D93-4095101F092A}" presName="CompostProcess" presStyleCnt="0">
        <dgm:presLayoutVars>
          <dgm:dir/>
          <dgm:resizeHandles val="exact"/>
        </dgm:presLayoutVars>
      </dgm:prSet>
      <dgm:spPr/>
    </dgm:pt>
    <dgm:pt modelId="{640A8C16-D166-4942-9233-5DFD2A614CE9}" type="pres">
      <dgm:prSet presAssocID="{AB50C0C9-6BA4-D244-8D93-4095101F092A}" presName="arrow" presStyleLbl="bgShp" presStyleIdx="0" presStyleCnt="1"/>
      <dgm:spPr/>
    </dgm:pt>
    <dgm:pt modelId="{D4B37DDF-E069-2343-AED7-9C694C128C86}" type="pres">
      <dgm:prSet presAssocID="{AB50C0C9-6BA4-D244-8D93-4095101F092A}" presName="linearProcess" presStyleCnt="0"/>
      <dgm:spPr/>
    </dgm:pt>
    <dgm:pt modelId="{C070AD79-60CA-5740-B4C2-573147368BE6}" type="pres">
      <dgm:prSet presAssocID="{3A46ABD7-CE10-3C4E-9EA0-F2FA64371FC9}" presName="textNode" presStyleLbl="node1" presStyleIdx="0" presStyleCnt="5">
        <dgm:presLayoutVars>
          <dgm:bulletEnabled val="1"/>
        </dgm:presLayoutVars>
      </dgm:prSet>
      <dgm:spPr/>
    </dgm:pt>
    <dgm:pt modelId="{62974F72-D061-0447-BF86-5D72CA89B13A}" type="pres">
      <dgm:prSet presAssocID="{9CCCA0C0-51FD-5140-A853-43BC08F7CEFD}" presName="sibTrans" presStyleCnt="0"/>
      <dgm:spPr/>
    </dgm:pt>
    <dgm:pt modelId="{15A9FD38-2150-5B49-B3AD-7CB968321DD2}" type="pres">
      <dgm:prSet presAssocID="{13DE5CC2-D8DB-1E4D-91B2-025047BC68B4}" presName="textNode" presStyleLbl="node1" presStyleIdx="1" presStyleCnt="5">
        <dgm:presLayoutVars>
          <dgm:bulletEnabled val="1"/>
        </dgm:presLayoutVars>
      </dgm:prSet>
      <dgm:spPr/>
    </dgm:pt>
    <dgm:pt modelId="{26C9430E-38C0-AE43-B7FB-717BE1EEFAFD}" type="pres">
      <dgm:prSet presAssocID="{54B610F8-F81C-E749-9C95-87FBE2C4CE3D}" presName="sibTrans" presStyleCnt="0"/>
      <dgm:spPr/>
    </dgm:pt>
    <dgm:pt modelId="{C5799AA3-F954-5E48-9247-49D9CBC3B98C}" type="pres">
      <dgm:prSet presAssocID="{0D931F67-94F8-CA47-B51D-3F0928BA18B4}" presName="textNode" presStyleLbl="node1" presStyleIdx="2" presStyleCnt="5">
        <dgm:presLayoutVars>
          <dgm:bulletEnabled val="1"/>
        </dgm:presLayoutVars>
      </dgm:prSet>
      <dgm:spPr/>
    </dgm:pt>
    <dgm:pt modelId="{8F260837-D0E1-AD4E-8B3B-CCAD12BC912C}" type="pres">
      <dgm:prSet presAssocID="{6B7F7657-4FFC-CD4A-9EF2-300B3BF18513}" presName="sibTrans" presStyleCnt="0"/>
      <dgm:spPr/>
    </dgm:pt>
    <dgm:pt modelId="{7D8BE3B5-1F11-E441-A37A-B1862A21E866}" type="pres">
      <dgm:prSet presAssocID="{8BFD0F30-9B6A-4246-9821-8043DDDDCB58}" presName="textNode" presStyleLbl="node1" presStyleIdx="3" presStyleCnt="5">
        <dgm:presLayoutVars>
          <dgm:bulletEnabled val="1"/>
        </dgm:presLayoutVars>
      </dgm:prSet>
      <dgm:spPr/>
    </dgm:pt>
    <dgm:pt modelId="{5EB6BC69-C512-0947-93BF-7FFB35A27AC9}" type="pres">
      <dgm:prSet presAssocID="{C600C911-601B-5649-ACA6-139A55C184FB}" presName="sibTrans" presStyleCnt="0"/>
      <dgm:spPr/>
    </dgm:pt>
    <dgm:pt modelId="{6EA9F274-59EF-CF47-BC2F-CC426F8F5001}" type="pres">
      <dgm:prSet presAssocID="{AF8FF548-7577-AF46-A879-D45E8B4DCBAF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8D074321-0546-5143-A569-1E9E8A8F1D75}" srcId="{AB50C0C9-6BA4-D244-8D93-4095101F092A}" destId="{3A46ABD7-CE10-3C4E-9EA0-F2FA64371FC9}" srcOrd="0" destOrd="0" parTransId="{FEFC7C89-13A1-424A-83D8-7EC3B5847709}" sibTransId="{9CCCA0C0-51FD-5140-A853-43BC08F7CEFD}"/>
    <dgm:cxn modelId="{7DAA8729-F1BC-2E48-A990-ECDAB854EA92}" type="presOf" srcId="{8BFD0F30-9B6A-4246-9821-8043DDDDCB58}" destId="{7D8BE3B5-1F11-E441-A37A-B1862A21E866}" srcOrd="0" destOrd="0" presId="urn:microsoft.com/office/officeart/2005/8/layout/hProcess9"/>
    <dgm:cxn modelId="{E6936D57-00C4-2144-9081-A179EECEC8E7}" type="presOf" srcId="{13DE5CC2-D8DB-1E4D-91B2-025047BC68B4}" destId="{15A9FD38-2150-5B49-B3AD-7CB968321DD2}" srcOrd="0" destOrd="0" presId="urn:microsoft.com/office/officeart/2005/8/layout/hProcess9"/>
    <dgm:cxn modelId="{3BE2DC65-139E-0D43-BA65-CDBC4469BB1C}" type="presOf" srcId="{AF8FF548-7577-AF46-A879-D45E8B4DCBAF}" destId="{6EA9F274-59EF-CF47-BC2F-CC426F8F5001}" srcOrd="0" destOrd="0" presId="urn:microsoft.com/office/officeart/2005/8/layout/hProcess9"/>
    <dgm:cxn modelId="{FA57E099-A85E-0745-929A-1770FF3B5950}" type="presOf" srcId="{3A46ABD7-CE10-3C4E-9EA0-F2FA64371FC9}" destId="{C070AD79-60CA-5740-B4C2-573147368BE6}" srcOrd="0" destOrd="0" presId="urn:microsoft.com/office/officeart/2005/8/layout/hProcess9"/>
    <dgm:cxn modelId="{5802599A-A6B2-A443-A2FA-3A09CE877B0A}" srcId="{AB50C0C9-6BA4-D244-8D93-4095101F092A}" destId="{AF8FF548-7577-AF46-A879-D45E8B4DCBAF}" srcOrd="4" destOrd="0" parTransId="{1F16C5B7-7EA5-D04A-BB07-A5310187B8C9}" sibTransId="{B0978C2E-8E5A-4E4E-ABF1-097456CC196D}"/>
    <dgm:cxn modelId="{6A2FF6B0-82D0-2C48-95DA-5996064F1316}" srcId="{AB50C0C9-6BA4-D244-8D93-4095101F092A}" destId="{13DE5CC2-D8DB-1E4D-91B2-025047BC68B4}" srcOrd="1" destOrd="0" parTransId="{5C8F19EC-1C19-7844-BADD-F1DF3C54E117}" sibTransId="{54B610F8-F81C-E749-9C95-87FBE2C4CE3D}"/>
    <dgm:cxn modelId="{256A0AD1-0D24-3A4B-8643-B898377615DA}" srcId="{AB50C0C9-6BA4-D244-8D93-4095101F092A}" destId="{8BFD0F30-9B6A-4246-9821-8043DDDDCB58}" srcOrd="3" destOrd="0" parTransId="{1612D894-BF31-B048-819E-317CF89F1553}" sibTransId="{C600C911-601B-5649-ACA6-139A55C184FB}"/>
    <dgm:cxn modelId="{E7E2C9D2-8DE0-2045-BC76-56631C999727}" type="presOf" srcId="{AB50C0C9-6BA4-D244-8D93-4095101F092A}" destId="{5BCF8212-9F19-E34D-A066-52BB38FC2A01}" srcOrd="0" destOrd="0" presId="urn:microsoft.com/office/officeart/2005/8/layout/hProcess9"/>
    <dgm:cxn modelId="{32B256D4-0648-F940-9115-CC98B27D471A}" srcId="{AB50C0C9-6BA4-D244-8D93-4095101F092A}" destId="{0D931F67-94F8-CA47-B51D-3F0928BA18B4}" srcOrd="2" destOrd="0" parTransId="{B1B9D35A-F8E0-7642-8A1E-4F522553BFB8}" sibTransId="{6B7F7657-4FFC-CD4A-9EF2-300B3BF18513}"/>
    <dgm:cxn modelId="{82A294FD-93DD-BD4D-9B4C-4BF492EE8D29}" type="presOf" srcId="{0D931F67-94F8-CA47-B51D-3F0928BA18B4}" destId="{C5799AA3-F954-5E48-9247-49D9CBC3B98C}" srcOrd="0" destOrd="0" presId="urn:microsoft.com/office/officeart/2005/8/layout/hProcess9"/>
    <dgm:cxn modelId="{092CC4E9-C64F-7549-99BE-435EE3F6EAC1}" type="presParOf" srcId="{5BCF8212-9F19-E34D-A066-52BB38FC2A01}" destId="{640A8C16-D166-4942-9233-5DFD2A614CE9}" srcOrd="0" destOrd="0" presId="urn:microsoft.com/office/officeart/2005/8/layout/hProcess9"/>
    <dgm:cxn modelId="{3BE0C0B8-4ED5-9E4A-A8A3-3427FE1EAB29}" type="presParOf" srcId="{5BCF8212-9F19-E34D-A066-52BB38FC2A01}" destId="{D4B37DDF-E069-2343-AED7-9C694C128C86}" srcOrd="1" destOrd="0" presId="urn:microsoft.com/office/officeart/2005/8/layout/hProcess9"/>
    <dgm:cxn modelId="{B5A27DF9-1ECE-C545-B981-DC83C4F99A21}" type="presParOf" srcId="{D4B37DDF-E069-2343-AED7-9C694C128C86}" destId="{C070AD79-60CA-5740-B4C2-573147368BE6}" srcOrd="0" destOrd="0" presId="urn:microsoft.com/office/officeart/2005/8/layout/hProcess9"/>
    <dgm:cxn modelId="{25BC7595-02FF-E642-A14C-0C2BB859DF95}" type="presParOf" srcId="{D4B37DDF-E069-2343-AED7-9C694C128C86}" destId="{62974F72-D061-0447-BF86-5D72CA89B13A}" srcOrd="1" destOrd="0" presId="urn:microsoft.com/office/officeart/2005/8/layout/hProcess9"/>
    <dgm:cxn modelId="{FB9B728A-8DFF-A745-9EDA-1B15C25FDB41}" type="presParOf" srcId="{D4B37DDF-E069-2343-AED7-9C694C128C86}" destId="{15A9FD38-2150-5B49-B3AD-7CB968321DD2}" srcOrd="2" destOrd="0" presId="urn:microsoft.com/office/officeart/2005/8/layout/hProcess9"/>
    <dgm:cxn modelId="{65113CBB-8BB3-7D42-B9D8-E2B47808D831}" type="presParOf" srcId="{D4B37DDF-E069-2343-AED7-9C694C128C86}" destId="{26C9430E-38C0-AE43-B7FB-717BE1EEFAFD}" srcOrd="3" destOrd="0" presId="urn:microsoft.com/office/officeart/2005/8/layout/hProcess9"/>
    <dgm:cxn modelId="{B1E6A48B-C80E-F744-92CF-D26169E07ED9}" type="presParOf" srcId="{D4B37DDF-E069-2343-AED7-9C694C128C86}" destId="{C5799AA3-F954-5E48-9247-49D9CBC3B98C}" srcOrd="4" destOrd="0" presId="urn:microsoft.com/office/officeart/2005/8/layout/hProcess9"/>
    <dgm:cxn modelId="{523E413E-8904-8E40-850D-4A8ED8CDA6A6}" type="presParOf" srcId="{D4B37DDF-E069-2343-AED7-9C694C128C86}" destId="{8F260837-D0E1-AD4E-8B3B-CCAD12BC912C}" srcOrd="5" destOrd="0" presId="urn:microsoft.com/office/officeart/2005/8/layout/hProcess9"/>
    <dgm:cxn modelId="{EF5283B6-6934-EF4B-8B84-8674F94F73FF}" type="presParOf" srcId="{D4B37DDF-E069-2343-AED7-9C694C128C86}" destId="{7D8BE3B5-1F11-E441-A37A-B1862A21E866}" srcOrd="6" destOrd="0" presId="urn:microsoft.com/office/officeart/2005/8/layout/hProcess9"/>
    <dgm:cxn modelId="{7DF24F1B-D2E2-3C4A-A2D3-D84EDF00EB27}" type="presParOf" srcId="{D4B37DDF-E069-2343-AED7-9C694C128C86}" destId="{5EB6BC69-C512-0947-93BF-7FFB35A27AC9}" srcOrd="7" destOrd="0" presId="urn:microsoft.com/office/officeart/2005/8/layout/hProcess9"/>
    <dgm:cxn modelId="{B9E77EF6-B5A1-B94B-840F-67AEA1E8523E}" type="presParOf" srcId="{D4B37DDF-E069-2343-AED7-9C694C128C86}" destId="{6EA9F274-59EF-CF47-BC2F-CC426F8F5001}" srcOrd="8" destOrd="0" presId="urn:microsoft.com/office/officeart/2005/8/layout/hProcess9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B50C0C9-6BA4-D244-8D93-4095101F092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A46ABD7-CE10-3C4E-9EA0-F2FA64371FC9}">
      <dgm:prSet/>
      <dgm:spPr>
        <a:solidFill>
          <a:srgbClr val="0070C0"/>
        </a:solidFill>
      </dgm:spPr>
      <dgm:t>
        <a:bodyPr/>
        <a:lstStyle/>
        <a:p>
          <a:r>
            <a:rPr lang="pt-BR" baseline="0" dirty="0"/>
            <a:t>Adquirir</a:t>
          </a:r>
          <a:endParaRPr lang="pt-BR" dirty="0"/>
        </a:p>
      </dgm:t>
    </dgm:pt>
    <dgm:pt modelId="{FEFC7C89-13A1-424A-83D8-7EC3B5847709}" type="parTrans" cxnId="{8D074321-0546-5143-A569-1E9E8A8F1D75}">
      <dgm:prSet/>
      <dgm:spPr/>
      <dgm:t>
        <a:bodyPr/>
        <a:lstStyle/>
        <a:p>
          <a:endParaRPr lang="pt-BR"/>
        </a:p>
      </dgm:t>
    </dgm:pt>
    <dgm:pt modelId="{9CCCA0C0-51FD-5140-A853-43BC08F7CEFD}" type="sibTrans" cxnId="{8D074321-0546-5143-A569-1E9E8A8F1D75}">
      <dgm:prSet/>
      <dgm:spPr/>
      <dgm:t>
        <a:bodyPr/>
        <a:lstStyle/>
        <a:p>
          <a:endParaRPr lang="pt-BR"/>
        </a:p>
      </dgm:t>
    </dgm:pt>
    <dgm:pt modelId="{13DE5CC2-D8DB-1E4D-91B2-025047BC68B4}">
      <dgm:prSet/>
      <dgm:spPr>
        <a:solidFill>
          <a:srgbClr val="0070C0"/>
        </a:solidFill>
      </dgm:spPr>
      <dgm:t>
        <a:bodyPr/>
        <a:lstStyle/>
        <a:p>
          <a:r>
            <a:rPr lang="pt-BR" baseline="0" dirty="0"/>
            <a:t>Preparar</a:t>
          </a:r>
          <a:endParaRPr lang="pt-BR" dirty="0"/>
        </a:p>
      </dgm:t>
    </dgm:pt>
    <dgm:pt modelId="{5C8F19EC-1C19-7844-BADD-F1DF3C54E117}" type="parTrans" cxnId="{6A2FF6B0-82D0-2C48-95DA-5996064F1316}">
      <dgm:prSet/>
      <dgm:spPr/>
      <dgm:t>
        <a:bodyPr/>
        <a:lstStyle/>
        <a:p>
          <a:endParaRPr lang="pt-BR"/>
        </a:p>
      </dgm:t>
    </dgm:pt>
    <dgm:pt modelId="{54B610F8-F81C-E749-9C95-87FBE2C4CE3D}" type="sibTrans" cxnId="{6A2FF6B0-82D0-2C48-95DA-5996064F1316}">
      <dgm:prSet/>
      <dgm:spPr/>
      <dgm:t>
        <a:bodyPr/>
        <a:lstStyle/>
        <a:p>
          <a:endParaRPr lang="pt-BR"/>
        </a:p>
      </dgm:t>
    </dgm:pt>
    <dgm:pt modelId="{0D931F67-94F8-CA47-B51D-3F0928BA18B4}">
      <dgm:prSet/>
      <dgm:spPr>
        <a:solidFill>
          <a:srgbClr val="0070C0"/>
        </a:solidFill>
      </dgm:spPr>
      <dgm:t>
        <a:bodyPr/>
        <a:lstStyle/>
        <a:p>
          <a:r>
            <a:rPr lang="pt-BR" baseline="0" dirty="0"/>
            <a:t>Analisar</a:t>
          </a:r>
          <a:endParaRPr lang="pt-BR" dirty="0"/>
        </a:p>
      </dgm:t>
    </dgm:pt>
    <dgm:pt modelId="{B1B9D35A-F8E0-7642-8A1E-4F522553BFB8}" type="parTrans" cxnId="{32B256D4-0648-F940-9115-CC98B27D471A}">
      <dgm:prSet/>
      <dgm:spPr/>
      <dgm:t>
        <a:bodyPr/>
        <a:lstStyle/>
        <a:p>
          <a:endParaRPr lang="pt-BR"/>
        </a:p>
      </dgm:t>
    </dgm:pt>
    <dgm:pt modelId="{6B7F7657-4FFC-CD4A-9EF2-300B3BF18513}" type="sibTrans" cxnId="{32B256D4-0648-F940-9115-CC98B27D471A}">
      <dgm:prSet/>
      <dgm:spPr/>
      <dgm:t>
        <a:bodyPr/>
        <a:lstStyle/>
        <a:p>
          <a:endParaRPr lang="pt-BR"/>
        </a:p>
      </dgm:t>
    </dgm:pt>
    <dgm:pt modelId="{8BFD0F30-9B6A-4246-9821-8043DDDDCB58}">
      <dgm:prSet/>
      <dgm:spPr>
        <a:solidFill>
          <a:srgbClr val="0070C0"/>
        </a:solidFill>
      </dgm:spPr>
      <dgm:t>
        <a:bodyPr/>
        <a:lstStyle/>
        <a:p>
          <a:r>
            <a:rPr lang="pt-BR" baseline="0"/>
            <a:t>Reportar</a:t>
          </a:r>
          <a:endParaRPr lang="pt-BR"/>
        </a:p>
      </dgm:t>
    </dgm:pt>
    <dgm:pt modelId="{1612D894-BF31-B048-819E-317CF89F1553}" type="parTrans" cxnId="{256A0AD1-0D24-3A4B-8643-B898377615DA}">
      <dgm:prSet/>
      <dgm:spPr/>
      <dgm:t>
        <a:bodyPr/>
        <a:lstStyle/>
        <a:p>
          <a:endParaRPr lang="pt-BR"/>
        </a:p>
      </dgm:t>
    </dgm:pt>
    <dgm:pt modelId="{C600C911-601B-5649-ACA6-139A55C184FB}" type="sibTrans" cxnId="{256A0AD1-0D24-3A4B-8643-B898377615DA}">
      <dgm:prSet/>
      <dgm:spPr/>
      <dgm:t>
        <a:bodyPr/>
        <a:lstStyle/>
        <a:p>
          <a:endParaRPr lang="pt-BR"/>
        </a:p>
      </dgm:t>
    </dgm:pt>
    <dgm:pt modelId="{AF8FF548-7577-AF46-A879-D45E8B4DCBAF}">
      <dgm:prSet/>
      <dgm:spPr>
        <a:solidFill>
          <a:srgbClr val="0070C0"/>
        </a:solidFill>
      </dgm:spPr>
      <dgm:t>
        <a:bodyPr/>
        <a:lstStyle/>
        <a:p>
          <a:r>
            <a:rPr lang="pt-BR" baseline="0"/>
            <a:t>Agir</a:t>
          </a:r>
          <a:endParaRPr lang="pt-BR"/>
        </a:p>
      </dgm:t>
    </dgm:pt>
    <dgm:pt modelId="{1F16C5B7-7EA5-D04A-BB07-A5310187B8C9}" type="parTrans" cxnId="{5802599A-A6B2-A443-A2FA-3A09CE877B0A}">
      <dgm:prSet/>
      <dgm:spPr/>
      <dgm:t>
        <a:bodyPr/>
        <a:lstStyle/>
        <a:p>
          <a:endParaRPr lang="pt-BR"/>
        </a:p>
      </dgm:t>
    </dgm:pt>
    <dgm:pt modelId="{B0978C2E-8E5A-4E4E-ABF1-097456CC196D}" type="sibTrans" cxnId="{5802599A-A6B2-A443-A2FA-3A09CE877B0A}">
      <dgm:prSet/>
      <dgm:spPr/>
      <dgm:t>
        <a:bodyPr/>
        <a:lstStyle/>
        <a:p>
          <a:endParaRPr lang="pt-BR"/>
        </a:p>
      </dgm:t>
    </dgm:pt>
    <dgm:pt modelId="{5BCF8212-9F19-E34D-A066-52BB38FC2A01}" type="pres">
      <dgm:prSet presAssocID="{AB50C0C9-6BA4-D244-8D93-4095101F092A}" presName="CompostProcess" presStyleCnt="0">
        <dgm:presLayoutVars>
          <dgm:dir/>
          <dgm:resizeHandles val="exact"/>
        </dgm:presLayoutVars>
      </dgm:prSet>
      <dgm:spPr/>
    </dgm:pt>
    <dgm:pt modelId="{640A8C16-D166-4942-9233-5DFD2A614CE9}" type="pres">
      <dgm:prSet presAssocID="{AB50C0C9-6BA4-D244-8D93-4095101F092A}" presName="arrow" presStyleLbl="bgShp" presStyleIdx="0" presStyleCnt="1"/>
      <dgm:spPr/>
    </dgm:pt>
    <dgm:pt modelId="{D4B37DDF-E069-2343-AED7-9C694C128C86}" type="pres">
      <dgm:prSet presAssocID="{AB50C0C9-6BA4-D244-8D93-4095101F092A}" presName="linearProcess" presStyleCnt="0"/>
      <dgm:spPr/>
    </dgm:pt>
    <dgm:pt modelId="{C070AD79-60CA-5740-B4C2-573147368BE6}" type="pres">
      <dgm:prSet presAssocID="{3A46ABD7-CE10-3C4E-9EA0-F2FA64371FC9}" presName="textNode" presStyleLbl="node1" presStyleIdx="0" presStyleCnt="5">
        <dgm:presLayoutVars>
          <dgm:bulletEnabled val="1"/>
        </dgm:presLayoutVars>
      </dgm:prSet>
      <dgm:spPr/>
    </dgm:pt>
    <dgm:pt modelId="{62974F72-D061-0447-BF86-5D72CA89B13A}" type="pres">
      <dgm:prSet presAssocID="{9CCCA0C0-51FD-5140-A853-43BC08F7CEFD}" presName="sibTrans" presStyleCnt="0"/>
      <dgm:spPr/>
    </dgm:pt>
    <dgm:pt modelId="{15A9FD38-2150-5B49-B3AD-7CB968321DD2}" type="pres">
      <dgm:prSet presAssocID="{13DE5CC2-D8DB-1E4D-91B2-025047BC68B4}" presName="textNode" presStyleLbl="node1" presStyleIdx="1" presStyleCnt="5">
        <dgm:presLayoutVars>
          <dgm:bulletEnabled val="1"/>
        </dgm:presLayoutVars>
      </dgm:prSet>
      <dgm:spPr/>
    </dgm:pt>
    <dgm:pt modelId="{26C9430E-38C0-AE43-B7FB-717BE1EEFAFD}" type="pres">
      <dgm:prSet presAssocID="{54B610F8-F81C-E749-9C95-87FBE2C4CE3D}" presName="sibTrans" presStyleCnt="0"/>
      <dgm:spPr/>
    </dgm:pt>
    <dgm:pt modelId="{C5799AA3-F954-5E48-9247-49D9CBC3B98C}" type="pres">
      <dgm:prSet presAssocID="{0D931F67-94F8-CA47-B51D-3F0928BA18B4}" presName="textNode" presStyleLbl="node1" presStyleIdx="2" presStyleCnt="5">
        <dgm:presLayoutVars>
          <dgm:bulletEnabled val="1"/>
        </dgm:presLayoutVars>
      </dgm:prSet>
      <dgm:spPr/>
    </dgm:pt>
    <dgm:pt modelId="{8F260837-D0E1-AD4E-8B3B-CCAD12BC912C}" type="pres">
      <dgm:prSet presAssocID="{6B7F7657-4FFC-CD4A-9EF2-300B3BF18513}" presName="sibTrans" presStyleCnt="0"/>
      <dgm:spPr/>
    </dgm:pt>
    <dgm:pt modelId="{7D8BE3B5-1F11-E441-A37A-B1862A21E866}" type="pres">
      <dgm:prSet presAssocID="{8BFD0F30-9B6A-4246-9821-8043DDDDCB58}" presName="textNode" presStyleLbl="node1" presStyleIdx="3" presStyleCnt="5">
        <dgm:presLayoutVars>
          <dgm:bulletEnabled val="1"/>
        </dgm:presLayoutVars>
      </dgm:prSet>
      <dgm:spPr/>
    </dgm:pt>
    <dgm:pt modelId="{5EB6BC69-C512-0947-93BF-7FFB35A27AC9}" type="pres">
      <dgm:prSet presAssocID="{C600C911-601B-5649-ACA6-139A55C184FB}" presName="sibTrans" presStyleCnt="0"/>
      <dgm:spPr/>
    </dgm:pt>
    <dgm:pt modelId="{6EA9F274-59EF-CF47-BC2F-CC426F8F5001}" type="pres">
      <dgm:prSet presAssocID="{AF8FF548-7577-AF46-A879-D45E8B4DCBAF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8D074321-0546-5143-A569-1E9E8A8F1D75}" srcId="{AB50C0C9-6BA4-D244-8D93-4095101F092A}" destId="{3A46ABD7-CE10-3C4E-9EA0-F2FA64371FC9}" srcOrd="0" destOrd="0" parTransId="{FEFC7C89-13A1-424A-83D8-7EC3B5847709}" sibTransId="{9CCCA0C0-51FD-5140-A853-43BC08F7CEFD}"/>
    <dgm:cxn modelId="{7DAA8729-F1BC-2E48-A990-ECDAB854EA92}" type="presOf" srcId="{8BFD0F30-9B6A-4246-9821-8043DDDDCB58}" destId="{7D8BE3B5-1F11-E441-A37A-B1862A21E866}" srcOrd="0" destOrd="0" presId="urn:microsoft.com/office/officeart/2005/8/layout/hProcess9"/>
    <dgm:cxn modelId="{E6936D57-00C4-2144-9081-A179EECEC8E7}" type="presOf" srcId="{13DE5CC2-D8DB-1E4D-91B2-025047BC68B4}" destId="{15A9FD38-2150-5B49-B3AD-7CB968321DD2}" srcOrd="0" destOrd="0" presId="urn:microsoft.com/office/officeart/2005/8/layout/hProcess9"/>
    <dgm:cxn modelId="{3BE2DC65-139E-0D43-BA65-CDBC4469BB1C}" type="presOf" srcId="{AF8FF548-7577-AF46-A879-D45E8B4DCBAF}" destId="{6EA9F274-59EF-CF47-BC2F-CC426F8F5001}" srcOrd="0" destOrd="0" presId="urn:microsoft.com/office/officeart/2005/8/layout/hProcess9"/>
    <dgm:cxn modelId="{FA57E099-A85E-0745-929A-1770FF3B5950}" type="presOf" srcId="{3A46ABD7-CE10-3C4E-9EA0-F2FA64371FC9}" destId="{C070AD79-60CA-5740-B4C2-573147368BE6}" srcOrd="0" destOrd="0" presId="urn:microsoft.com/office/officeart/2005/8/layout/hProcess9"/>
    <dgm:cxn modelId="{5802599A-A6B2-A443-A2FA-3A09CE877B0A}" srcId="{AB50C0C9-6BA4-D244-8D93-4095101F092A}" destId="{AF8FF548-7577-AF46-A879-D45E8B4DCBAF}" srcOrd="4" destOrd="0" parTransId="{1F16C5B7-7EA5-D04A-BB07-A5310187B8C9}" sibTransId="{B0978C2E-8E5A-4E4E-ABF1-097456CC196D}"/>
    <dgm:cxn modelId="{6A2FF6B0-82D0-2C48-95DA-5996064F1316}" srcId="{AB50C0C9-6BA4-D244-8D93-4095101F092A}" destId="{13DE5CC2-D8DB-1E4D-91B2-025047BC68B4}" srcOrd="1" destOrd="0" parTransId="{5C8F19EC-1C19-7844-BADD-F1DF3C54E117}" sibTransId="{54B610F8-F81C-E749-9C95-87FBE2C4CE3D}"/>
    <dgm:cxn modelId="{256A0AD1-0D24-3A4B-8643-B898377615DA}" srcId="{AB50C0C9-6BA4-D244-8D93-4095101F092A}" destId="{8BFD0F30-9B6A-4246-9821-8043DDDDCB58}" srcOrd="3" destOrd="0" parTransId="{1612D894-BF31-B048-819E-317CF89F1553}" sibTransId="{C600C911-601B-5649-ACA6-139A55C184FB}"/>
    <dgm:cxn modelId="{E7E2C9D2-8DE0-2045-BC76-56631C999727}" type="presOf" srcId="{AB50C0C9-6BA4-D244-8D93-4095101F092A}" destId="{5BCF8212-9F19-E34D-A066-52BB38FC2A01}" srcOrd="0" destOrd="0" presId="urn:microsoft.com/office/officeart/2005/8/layout/hProcess9"/>
    <dgm:cxn modelId="{32B256D4-0648-F940-9115-CC98B27D471A}" srcId="{AB50C0C9-6BA4-D244-8D93-4095101F092A}" destId="{0D931F67-94F8-CA47-B51D-3F0928BA18B4}" srcOrd="2" destOrd="0" parTransId="{B1B9D35A-F8E0-7642-8A1E-4F522553BFB8}" sibTransId="{6B7F7657-4FFC-CD4A-9EF2-300B3BF18513}"/>
    <dgm:cxn modelId="{82A294FD-93DD-BD4D-9B4C-4BF492EE8D29}" type="presOf" srcId="{0D931F67-94F8-CA47-B51D-3F0928BA18B4}" destId="{C5799AA3-F954-5E48-9247-49D9CBC3B98C}" srcOrd="0" destOrd="0" presId="urn:microsoft.com/office/officeart/2005/8/layout/hProcess9"/>
    <dgm:cxn modelId="{092CC4E9-C64F-7549-99BE-435EE3F6EAC1}" type="presParOf" srcId="{5BCF8212-9F19-E34D-A066-52BB38FC2A01}" destId="{640A8C16-D166-4942-9233-5DFD2A614CE9}" srcOrd="0" destOrd="0" presId="urn:microsoft.com/office/officeart/2005/8/layout/hProcess9"/>
    <dgm:cxn modelId="{3BE0C0B8-4ED5-9E4A-A8A3-3427FE1EAB29}" type="presParOf" srcId="{5BCF8212-9F19-E34D-A066-52BB38FC2A01}" destId="{D4B37DDF-E069-2343-AED7-9C694C128C86}" srcOrd="1" destOrd="0" presId="urn:microsoft.com/office/officeart/2005/8/layout/hProcess9"/>
    <dgm:cxn modelId="{B5A27DF9-1ECE-C545-B981-DC83C4F99A21}" type="presParOf" srcId="{D4B37DDF-E069-2343-AED7-9C694C128C86}" destId="{C070AD79-60CA-5740-B4C2-573147368BE6}" srcOrd="0" destOrd="0" presId="urn:microsoft.com/office/officeart/2005/8/layout/hProcess9"/>
    <dgm:cxn modelId="{25BC7595-02FF-E642-A14C-0C2BB859DF95}" type="presParOf" srcId="{D4B37DDF-E069-2343-AED7-9C694C128C86}" destId="{62974F72-D061-0447-BF86-5D72CA89B13A}" srcOrd="1" destOrd="0" presId="urn:microsoft.com/office/officeart/2005/8/layout/hProcess9"/>
    <dgm:cxn modelId="{FB9B728A-8DFF-A745-9EDA-1B15C25FDB41}" type="presParOf" srcId="{D4B37DDF-E069-2343-AED7-9C694C128C86}" destId="{15A9FD38-2150-5B49-B3AD-7CB968321DD2}" srcOrd="2" destOrd="0" presId="urn:microsoft.com/office/officeart/2005/8/layout/hProcess9"/>
    <dgm:cxn modelId="{65113CBB-8BB3-7D42-B9D8-E2B47808D831}" type="presParOf" srcId="{D4B37DDF-E069-2343-AED7-9C694C128C86}" destId="{26C9430E-38C0-AE43-B7FB-717BE1EEFAFD}" srcOrd="3" destOrd="0" presId="urn:microsoft.com/office/officeart/2005/8/layout/hProcess9"/>
    <dgm:cxn modelId="{B1E6A48B-C80E-F744-92CF-D26169E07ED9}" type="presParOf" srcId="{D4B37DDF-E069-2343-AED7-9C694C128C86}" destId="{C5799AA3-F954-5E48-9247-49D9CBC3B98C}" srcOrd="4" destOrd="0" presId="urn:microsoft.com/office/officeart/2005/8/layout/hProcess9"/>
    <dgm:cxn modelId="{523E413E-8904-8E40-850D-4A8ED8CDA6A6}" type="presParOf" srcId="{D4B37DDF-E069-2343-AED7-9C694C128C86}" destId="{8F260837-D0E1-AD4E-8B3B-CCAD12BC912C}" srcOrd="5" destOrd="0" presId="urn:microsoft.com/office/officeart/2005/8/layout/hProcess9"/>
    <dgm:cxn modelId="{EF5283B6-6934-EF4B-8B84-8674F94F73FF}" type="presParOf" srcId="{D4B37DDF-E069-2343-AED7-9C694C128C86}" destId="{7D8BE3B5-1F11-E441-A37A-B1862A21E866}" srcOrd="6" destOrd="0" presId="urn:microsoft.com/office/officeart/2005/8/layout/hProcess9"/>
    <dgm:cxn modelId="{7DF24F1B-D2E2-3C4A-A2D3-D84EDF00EB27}" type="presParOf" srcId="{D4B37DDF-E069-2343-AED7-9C694C128C86}" destId="{5EB6BC69-C512-0947-93BF-7FFB35A27AC9}" srcOrd="7" destOrd="0" presId="urn:microsoft.com/office/officeart/2005/8/layout/hProcess9"/>
    <dgm:cxn modelId="{B9E77EF6-B5A1-B94B-840F-67AEA1E8523E}" type="presParOf" srcId="{D4B37DDF-E069-2343-AED7-9C694C128C86}" destId="{6EA9F274-59EF-CF47-BC2F-CC426F8F5001}" srcOrd="8" destOrd="0" presId="urn:microsoft.com/office/officeart/2005/8/layout/hProcess9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B50C0C9-6BA4-D244-8D93-4095101F092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A46ABD7-CE10-3C4E-9EA0-F2FA64371FC9}">
      <dgm:prSet/>
      <dgm:spPr>
        <a:solidFill>
          <a:srgbClr val="0070C0"/>
        </a:solidFill>
      </dgm:spPr>
      <dgm:t>
        <a:bodyPr/>
        <a:lstStyle/>
        <a:p>
          <a:r>
            <a:rPr lang="pt-BR" baseline="0" dirty="0"/>
            <a:t>Adquirir</a:t>
          </a:r>
          <a:endParaRPr lang="pt-BR" dirty="0"/>
        </a:p>
      </dgm:t>
    </dgm:pt>
    <dgm:pt modelId="{FEFC7C89-13A1-424A-83D8-7EC3B5847709}" type="parTrans" cxnId="{8D074321-0546-5143-A569-1E9E8A8F1D75}">
      <dgm:prSet/>
      <dgm:spPr/>
      <dgm:t>
        <a:bodyPr/>
        <a:lstStyle/>
        <a:p>
          <a:endParaRPr lang="pt-BR"/>
        </a:p>
      </dgm:t>
    </dgm:pt>
    <dgm:pt modelId="{9CCCA0C0-51FD-5140-A853-43BC08F7CEFD}" type="sibTrans" cxnId="{8D074321-0546-5143-A569-1E9E8A8F1D75}">
      <dgm:prSet/>
      <dgm:spPr/>
      <dgm:t>
        <a:bodyPr/>
        <a:lstStyle/>
        <a:p>
          <a:endParaRPr lang="pt-BR"/>
        </a:p>
      </dgm:t>
    </dgm:pt>
    <dgm:pt modelId="{13DE5CC2-D8DB-1E4D-91B2-025047BC68B4}">
      <dgm:prSet/>
      <dgm:spPr>
        <a:solidFill>
          <a:srgbClr val="0070C0"/>
        </a:solidFill>
      </dgm:spPr>
      <dgm:t>
        <a:bodyPr/>
        <a:lstStyle/>
        <a:p>
          <a:r>
            <a:rPr lang="pt-BR" baseline="0" dirty="0"/>
            <a:t>Preparar</a:t>
          </a:r>
          <a:endParaRPr lang="pt-BR" dirty="0"/>
        </a:p>
      </dgm:t>
    </dgm:pt>
    <dgm:pt modelId="{5C8F19EC-1C19-7844-BADD-F1DF3C54E117}" type="parTrans" cxnId="{6A2FF6B0-82D0-2C48-95DA-5996064F1316}">
      <dgm:prSet/>
      <dgm:spPr/>
      <dgm:t>
        <a:bodyPr/>
        <a:lstStyle/>
        <a:p>
          <a:endParaRPr lang="pt-BR"/>
        </a:p>
      </dgm:t>
    </dgm:pt>
    <dgm:pt modelId="{54B610F8-F81C-E749-9C95-87FBE2C4CE3D}" type="sibTrans" cxnId="{6A2FF6B0-82D0-2C48-95DA-5996064F1316}">
      <dgm:prSet/>
      <dgm:spPr/>
      <dgm:t>
        <a:bodyPr/>
        <a:lstStyle/>
        <a:p>
          <a:endParaRPr lang="pt-BR"/>
        </a:p>
      </dgm:t>
    </dgm:pt>
    <dgm:pt modelId="{0D931F67-94F8-CA47-B51D-3F0928BA18B4}">
      <dgm:prSet/>
      <dgm:spPr>
        <a:solidFill>
          <a:srgbClr val="0070C0"/>
        </a:solidFill>
      </dgm:spPr>
      <dgm:t>
        <a:bodyPr/>
        <a:lstStyle/>
        <a:p>
          <a:r>
            <a:rPr lang="pt-BR" baseline="0" dirty="0"/>
            <a:t>Analisar</a:t>
          </a:r>
          <a:endParaRPr lang="pt-BR" dirty="0"/>
        </a:p>
      </dgm:t>
    </dgm:pt>
    <dgm:pt modelId="{B1B9D35A-F8E0-7642-8A1E-4F522553BFB8}" type="parTrans" cxnId="{32B256D4-0648-F940-9115-CC98B27D471A}">
      <dgm:prSet/>
      <dgm:spPr/>
      <dgm:t>
        <a:bodyPr/>
        <a:lstStyle/>
        <a:p>
          <a:endParaRPr lang="pt-BR"/>
        </a:p>
      </dgm:t>
    </dgm:pt>
    <dgm:pt modelId="{6B7F7657-4FFC-CD4A-9EF2-300B3BF18513}" type="sibTrans" cxnId="{32B256D4-0648-F940-9115-CC98B27D471A}">
      <dgm:prSet/>
      <dgm:spPr/>
      <dgm:t>
        <a:bodyPr/>
        <a:lstStyle/>
        <a:p>
          <a:endParaRPr lang="pt-BR"/>
        </a:p>
      </dgm:t>
    </dgm:pt>
    <dgm:pt modelId="{8BFD0F30-9B6A-4246-9821-8043DDDDCB58}">
      <dgm:prSet/>
      <dgm:spPr>
        <a:solidFill>
          <a:srgbClr val="0070C0"/>
        </a:solidFill>
      </dgm:spPr>
      <dgm:t>
        <a:bodyPr/>
        <a:lstStyle/>
        <a:p>
          <a:r>
            <a:rPr lang="pt-BR" baseline="0"/>
            <a:t>Reportar</a:t>
          </a:r>
          <a:endParaRPr lang="pt-BR"/>
        </a:p>
      </dgm:t>
    </dgm:pt>
    <dgm:pt modelId="{1612D894-BF31-B048-819E-317CF89F1553}" type="parTrans" cxnId="{256A0AD1-0D24-3A4B-8643-B898377615DA}">
      <dgm:prSet/>
      <dgm:spPr/>
      <dgm:t>
        <a:bodyPr/>
        <a:lstStyle/>
        <a:p>
          <a:endParaRPr lang="pt-BR"/>
        </a:p>
      </dgm:t>
    </dgm:pt>
    <dgm:pt modelId="{C600C911-601B-5649-ACA6-139A55C184FB}" type="sibTrans" cxnId="{256A0AD1-0D24-3A4B-8643-B898377615DA}">
      <dgm:prSet/>
      <dgm:spPr/>
      <dgm:t>
        <a:bodyPr/>
        <a:lstStyle/>
        <a:p>
          <a:endParaRPr lang="pt-BR"/>
        </a:p>
      </dgm:t>
    </dgm:pt>
    <dgm:pt modelId="{AF8FF548-7577-AF46-A879-D45E8B4DCBAF}">
      <dgm:prSet/>
      <dgm:spPr>
        <a:solidFill>
          <a:srgbClr val="0070C0"/>
        </a:solidFill>
      </dgm:spPr>
      <dgm:t>
        <a:bodyPr/>
        <a:lstStyle/>
        <a:p>
          <a:r>
            <a:rPr lang="pt-BR" baseline="0"/>
            <a:t>Agir</a:t>
          </a:r>
          <a:endParaRPr lang="pt-BR"/>
        </a:p>
      </dgm:t>
    </dgm:pt>
    <dgm:pt modelId="{1F16C5B7-7EA5-D04A-BB07-A5310187B8C9}" type="parTrans" cxnId="{5802599A-A6B2-A443-A2FA-3A09CE877B0A}">
      <dgm:prSet/>
      <dgm:spPr/>
      <dgm:t>
        <a:bodyPr/>
        <a:lstStyle/>
        <a:p>
          <a:endParaRPr lang="pt-BR"/>
        </a:p>
      </dgm:t>
    </dgm:pt>
    <dgm:pt modelId="{B0978C2E-8E5A-4E4E-ABF1-097456CC196D}" type="sibTrans" cxnId="{5802599A-A6B2-A443-A2FA-3A09CE877B0A}">
      <dgm:prSet/>
      <dgm:spPr/>
      <dgm:t>
        <a:bodyPr/>
        <a:lstStyle/>
        <a:p>
          <a:endParaRPr lang="pt-BR"/>
        </a:p>
      </dgm:t>
    </dgm:pt>
    <dgm:pt modelId="{5BCF8212-9F19-E34D-A066-52BB38FC2A01}" type="pres">
      <dgm:prSet presAssocID="{AB50C0C9-6BA4-D244-8D93-4095101F092A}" presName="CompostProcess" presStyleCnt="0">
        <dgm:presLayoutVars>
          <dgm:dir/>
          <dgm:resizeHandles val="exact"/>
        </dgm:presLayoutVars>
      </dgm:prSet>
      <dgm:spPr/>
    </dgm:pt>
    <dgm:pt modelId="{640A8C16-D166-4942-9233-5DFD2A614CE9}" type="pres">
      <dgm:prSet presAssocID="{AB50C0C9-6BA4-D244-8D93-4095101F092A}" presName="arrow" presStyleLbl="bgShp" presStyleIdx="0" presStyleCnt="1"/>
      <dgm:spPr/>
    </dgm:pt>
    <dgm:pt modelId="{D4B37DDF-E069-2343-AED7-9C694C128C86}" type="pres">
      <dgm:prSet presAssocID="{AB50C0C9-6BA4-D244-8D93-4095101F092A}" presName="linearProcess" presStyleCnt="0"/>
      <dgm:spPr/>
    </dgm:pt>
    <dgm:pt modelId="{C070AD79-60CA-5740-B4C2-573147368BE6}" type="pres">
      <dgm:prSet presAssocID="{3A46ABD7-CE10-3C4E-9EA0-F2FA64371FC9}" presName="textNode" presStyleLbl="node1" presStyleIdx="0" presStyleCnt="5">
        <dgm:presLayoutVars>
          <dgm:bulletEnabled val="1"/>
        </dgm:presLayoutVars>
      </dgm:prSet>
      <dgm:spPr/>
    </dgm:pt>
    <dgm:pt modelId="{62974F72-D061-0447-BF86-5D72CA89B13A}" type="pres">
      <dgm:prSet presAssocID="{9CCCA0C0-51FD-5140-A853-43BC08F7CEFD}" presName="sibTrans" presStyleCnt="0"/>
      <dgm:spPr/>
    </dgm:pt>
    <dgm:pt modelId="{15A9FD38-2150-5B49-B3AD-7CB968321DD2}" type="pres">
      <dgm:prSet presAssocID="{13DE5CC2-D8DB-1E4D-91B2-025047BC68B4}" presName="textNode" presStyleLbl="node1" presStyleIdx="1" presStyleCnt="5">
        <dgm:presLayoutVars>
          <dgm:bulletEnabled val="1"/>
        </dgm:presLayoutVars>
      </dgm:prSet>
      <dgm:spPr/>
    </dgm:pt>
    <dgm:pt modelId="{26C9430E-38C0-AE43-B7FB-717BE1EEFAFD}" type="pres">
      <dgm:prSet presAssocID="{54B610F8-F81C-E749-9C95-87FBE2C4CE3D}" presName="sibTrans" presStyleCnt="0"/>
      <dgm:spPr/>
    </dgm:pt>
    <dgm:pt modelId="{C5799AA3-F954-5E48-9247-49D9CBC3B98C}" type="pres">
      <dgm:prSet presAssocID="{0D931F67-94F8-CA47-B51D-3F0928BA18B4}" presName="textNode" presStyleLbl="node1" presStyleIdx="2" presStyleCnt="5">
        <dgm:presLayoutVars>
          <dgm:bulletEnabled val="1"/>
        </dgm:presLayoutVars>
      </dgm:prSet>
      <dgm:spPr/>
    </dgm:pt>
    <dgm:pt modelId="{8F260837-D0E1-AD4E-8B3B-CCAD12BC912C}" type="pres">
      <dgm:prSet presAssocID="{6B7F7657-4FFC-CD4A-9EF2-300B3BF18513}" presName="sibTrans" presStyleCnt="0"/>
      <dgm:spPr/>
    </dgm:pt>
    <dgm:pt modelId="{7D8BE3B5-1F11-E441-A37A-B1862A21E866}" type="pres">
      <dgm:prSet presAssocID="{8BFD0F30-9B6A-4246-9821-8043DDDDCB58}" presName="textNode" presStyleLbl="node1" presStyleIdx="3" presStyleCnt="5">
        <dgm:presLayoutVars>
          <dgm:bulletEnabled val="1"/>
        </dgm:presLayoutVars>
      </dgm:prSet>
      <dgm:spPr/>
    </dgm:pt>
    <dgm:pt modelId="{5EB6BC69-C512-0947-93BF-7FFB35A27AC9}" type="pres">
      <dgm:prSet presAssocID="{C600C911-601B-5649-ACA6-139A55C184FB}" presName="sibTrans" presStyleCnt="0"/>
      <dgm:spPr/>
    </dgm:pt>
    <dgm:pt modelId="{6EA9F274-59EF-CF47-BC2F-CC426F8F5001}" type="pres">
      <dgm:prSet presAssocID="{AF8FF548-7577-AF46-A879-D45E8B4DCBAF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8D074321-0546-5143-A569-1E9E8A8F1D75}" srcId="{AB50C0C9-6BA4-D244-8D93-4095101F092A}" destId="{3A46ABD7-CE10-3C4E-9EA0-F2FA64371FC9}" srcOrd="0" destOrd="0" parTransId="{FEFC7C89-13A1-424A-83D8-7EC3B5847709}" sibTransId="{9CCCA0C0-51FD-5140-A853-43BC08F7CEFD}"/>
    <dgm:cxn modelId="{7DAA8729-F1BC-2E48-A990-ECDAB854EA92}" type="presOf" srcId="{8BFD0F30-9B6A-4246-9821-8043DDDDCB58}" destId="{7D8BE3B5-1F11-E441-A37A-B1862A21E866}" srcOrd="0" destOrd="0" presId="urn:microsoft.com/office/officeart/2005/8/layout/hProcess9"/>
    <dgm:cxn modelId="{E6936D57-00C4-2144-9081-A179EECEC8E7}" type="presOf" srcId="{13DE5CC2-D8DB-1E4D-91B2-025047BC68B4}" destId="{15A9FD38-2150-5B49-B3AD-7CB968321DD2}" srcOrd="0" destOrd="0" presId="urn:microsoft.com/office/officeart/2005/8/layout/hProcess9"/>
    <dgm:cxn modelId="{3BE2DC65-139E-0D43-BA65-CDBC4469BB1C}" type="presOf" srcId="{AF8FF548-7577-AF46-A879-D45E8B4DCBAF}" destId="{6EA9F274-59EF-CF47-BC2F-CC426F8F5001}" srcOrd="0" destOrd="0" presId="urn:microsoft.com/office/officeart/2005/8/layout/hProcess9"/>
    <dgm:cxn modelId="{FA57E099-A85E-0745-929A-1770FF3B5950}" type="presOf" srcId="{3A46ABD7-CE10-3C4E-9EA0-F2FA64371FC9}" destId="{C070AD79-60CA-5740-B4C2-573147368BE6}" srcOrd="0" destOrd="0" presId="urn:microsoft.com/office/officeart/2005/8/layout/hProcess9"/>
    <dgm:cxn modelId="{5802599A-A6B2-A443-A2FA-3A09CE877B0A}" srcId="{AB50C0C9-6BA4-D244-8D93-4095101F092A}" destId="{AF8FF548-7577-AF46-A879-D45E8B4DCBAF}" srcOrd="4" destOrd="0" parTransId="{1F16C5B7-7EA5-D04A-BB07-A5310187B8C9}" sibTransId="{B0978C2E-8E5A-4E4E-ABF1-097456CC196D}"/>
    <dgm:cxn modelId="{6A2FF6B0-82D0-2C48-95DA-5996064F1316}" srcId="{AB50C0C9-6BA4-D244-8D93-4095101F092A}" destId="{13DE5CC2-D8DB-1E4D-91B2-025047BC68B4}" srcOrd="1" destOrd="0" parTransId="{5C8F19EC-1C19-7844-BADD-F1DF3C54E117}" sibTransId="{54B610F8-F81C-E749-9C95-87FBE2C4CE3D}"/>
    <dgm:cxn modelId="{256A0AD1-0D24-3A4B-8643-B898377615DA}" srcId="{AB50C0C9-6BA4-D244-8D93-4095101F092A}" destId="{8BFD0F30-9B6A-4246-9821-8043DDDDCB58}" srcOrd="3" destOrd="0" parTransId="{1612D894-BF31-B048-819E-317CF89F1553}" sibTransId="{C600C911-601B-5649-ACA6-139A55C184FB}"/>
    <dgm:cxn modelId="{E7E2C9D2-8DE0-2045-BC76-56631C999727}" type="presOf" srcId="{AB50C0C9-6BA4-D244-8D93-4095101F092A}" destId="{5BCF8212-9F19-E34D-A066-52BB38FC2A01}" srcOrd="0" destOrd="0" presId="urn:microsoft.com/office/officeart/2005/8/layout/hProcess9"/>
    <dgm:cxn modelId="{32B256D4-0648-F940-9115-CC98B27D471A}" srcId="{AB50C0C9-6BA4-D244-8D93-4095101F092A}" destId="{0D931F67-94F8-CA47-B51D-3F0928BA18B4}" srcOrd="2" destOrd="0" parTransId="{B1B9D35A-F8E0-7642-8A1E-4F522553BFB8}" sibTransId="{6B7F7657-4FFC-CD4A-9EF2-300B3BF18513}"/>
    <dgm:cxn modelId="{82A294FD-93DD-BD4D-9B4C-4BF492EE8D29}" type="presOf" srcId="{0D931F67-94F8-CA47-B51D-3F0928BA18B4}" destId="{C5799AA3-F954-5E48-9247-49D9CBC3B98C}" srcOrd="0" destOrd="0" presId="urn:microsoft.com/office/officeart/2005/8/layout/hProcess9"/>
    <dgm:cxn modelId="{092CC4E9-C64F-7549-99BE-435EE3F6EAC1}" type="presParOf" srcId="{5BCF8212-9F19-E34D-A066-52BB38FC2A01}" destId="{640A8C16-D166-4942-9233-5DFD2A614CE9}" srcOrd="0" destOrd="0" presId="urn:microsoft.com/office/officeart/2005/8/layout/hProcess9"/>
    <dgm:cxn modelId="{3BE0C0B8-4ED5-9E4A-A8A3-3427FE1EAB29}" type="presParOf" srcId="{5BCF8212-9F19-E34D-A066-52BB38FC2A01}" destId="{D4B37DDF-E069-2343-AED7-9C694C128C86}" srcOrd="1" destOrd="0" presId="urn:microsoft.com/office/officeart/2005/8/layout/hProcess9"/>
    <dgm:cxn modelId="{B5A27DF9-1ECE-C545-B981-DC83C4F99A21}" type="presParOf" srcId="{D4B37DDF-E069-2343-AED7-9C694C128C86}" destId="{C070AD79-60CA-5740-B4C2-573147368BE6}" srcOrd="0" destOrd="0" presId="urn:microsoft.com/office/officeart/2005/8/layout/hProcess9"/>
    <dgm:cxn modelId="{25BC7595-02FF-E642-A14C-0C2BB859DF95}" type="presParOf" srcId="{D4B37DDF-E069-2343-AED7-9C694C128C86}" destId="{62974F72-D061-0447-BF86-5D72CA89B13A}" srcOrd="1" destOrd="0" presId="urn:microsoft.com/office/officeart/2005/8/layout/hProcess9"/>
    <dgm:cxn modelId="{FB9B728A-8DFF-A745-9EDA-1B15C25FDB41}" type="presParOf" srcId="{D4B37DDF-E069-2343-AED7-9C694C128C86}" destId="{15A9FD38-2150-5B49-B3AD-7CB968321DD2}" srcOrd="2" destOrd="0" presId="urn:microsoft.com/office/officeart/2005/8/layout/hProcess9"/>
    <dgm:cxn modelId="{65113CBB-8BB3-7D42-B9D8-E2B47808D831}" type="presParOf" srcId="{D4B37DDF-E069-2343-AED7-9C694C128C86}" destId="{26C9430E-38C0-AE43-B7FB-717BE1EEFAFD}" srcOrd="3" destOrd="0" presId="urn:microsoft.com/office/officeart/2005/8/layout/hProcess9"/>
    <dgm:cxn modelId="{B1E6A48B-C80E-F744-92CF-D26169E07ED9}" type="presParOf" srcId="{D4B37DDF-E069-2343-AED7-9C694C128C86}" destId="{C5799AA3-F954-5E48-9247-49D9CBC3B98C}" srcOrd="4" destOrd="0" presId="urn:microsoft.com/office/officeart/2005/8/layout/hProcess9"/>
    <dgm:cxn modelId="{523E413E-8904-8E40-850D-4A8ED8CDA6A6}" type="presParOf" srcId="{D4B37DDF-E069-2343-AED7-9C694C128C86}" destId="{8F260837-D0E1-AD4E-8B3B-CCAD12BC912C}" srcOrd="5" destOrd="0" presId="urn:microsoft.com/office/officeart/2005/8/layout/hProcess9"/>
    <dgm:cxn modelId="{EF5283B6-6934-EF4B-8B84-8674F94F73FF}" type="presParOf" srcId="{D4B37DDF-E069-2343-AED7-9C694C128C86}" destId="{7D8BE3B5-1F11-E441-A37A-B1862A21E866}" srcOrd="6" destOrd="0" presId="urn:microsoft.com/office/officeart/2005/8/layout/hProcess9"/>
    <dgm:cxn modelId="{7DF24F1B-D2E2-3C4A-A2D3-D84EDF00EB27}" type="presParOf" srcId="{D4B37DDF-E069-2343-AED7-9C694C128C86}" destId="{5EB6BC69-C512-0947-93BF-7FFB35A27AC9}" srcOrd="7" destOrd="0" presId="urn:microsoft.com/office/officeart/2005/8/layout/hProcess9"/>
    <dgm:cxn modelId="{B9E77EF6-B5A1-B94B-840F-67AEA1E8523E}" type="presParOf" srcId="{D4B37DDF-E069-2343-AED7-9C694C128C86}" destId="{6EA9F274-59EF-CF47-BC2F-CC426F8F5001}" srcOrd="8" destOrd="0" presId="urn:microsoft.com/office/officeart/2005/8/layout/hProcess9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B50C0C9-6BA4-D244-8D93-4095101F092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A46ABD7-CE10-3C4E-9EA0-F2FA64371FC9}">
      <dgm:prSet/>
      <dgm:spPr>
        <a:solidFill>
          <a:srgbClr val="0070C0"/>
        </a:solidFill>
      </dgm:spPr>
      <dgm:t>
        <a:bodyPr/>
        <a:lstStyle/>
        <a:p>
          <a:r>
            <a:rPr lang="pt-BR" baseline="0" dirty="0"/>
            <a:t>Adquirir</a:t>
          </a:r>
          <a:endParaRPr lang="pt-BR" dirty="0"/>
        </a:p>
      </dgm:t>
    </dgm:pt>
    <dgm:pt modelId="{FEFC7C89-13A1-424A-83D8-7EC3B5847709}" type="parTrans" cxnId="{8D074321-0546-5143-A569-1E9E8A8F1D75}">
      <dgm:prSet/>
      <dgm:spPr/>
      <dgm:t>
        <a:bodyPr/>
        <a:lstStyle/>
        <a:p>
          <a:endParaRPr lang="pt-BR"/>
        </a:p>
      </dgm:t>
    </dgm:pt>
    <dgm:pt modelId="{9CCCA0C0-51FD-5140-A853-43BC08F7CEFD}" type="sibTrans" cxnId="{8D074321-0546-5143-A569-1E9E8A8F1D75}">
      <dgm:prSet/>
      <dgm:spPr/>
      <dgm:t>
        <a:bodyPr/>
        <a:lstStyle/>
        <a:p>
          <a:endParaRPr lang="pt-BR"/>
        </a:p>
      </dgm:t>
    </dgm:pt>
    <dgm:pt modelId="{13DE5CC2-D8DB-1E4D-91B2-025047BC68B4}">
      <dgm:prSet/>
      <dgm:spPr>
        <a:solidFill>
          <a:srgbClr val="0070C0"/>
        </a:solidFill>
      </dgm:spPr>
      <dgm:t>
        <a:bodyPr/>
        <a:lstStyle/>
        <a:p>
          <a:r>
            <a:rPr lang="pt-BR" baseline="0" dirty="0"/>
            <a:t>Preparar</a:t>
          </a:r>
          <a:endParaRPr lang="pt-BR" dirty="0"/>
        </a:p>
      </dgm:t>
    </dgm:pt>
    <dgm:pt modelId="{5C8F19EC-1C19-7844-BADD-F1DF3C54E117}" type="parTrans" cxnId="{6A2FF6B0-82D0-2C48-95DA-5996064F1316}">
      <dgm:prSet/>
      <dgm:spPr/>
      <dgm:t>
        <a:bodyPr/>
        <a:lstStyle/>
        <a:p>
          <a:endParaRPr lang="pt-BR"/>
        </a:p>
      </dgm:t>
    </dgm:pt>
    <dgm:pt modelId="{54B610F8-F81C-E749-9C95-87FBE2C4CE3D}" type="sibTrans" cxnId="{6A2FF6B0-82D0-2C48-95DA-5996064F1316}">
      <dgm:prSet/>
      <dgm:spPr/>
      <dgm:t>
        <a:bodyPr/>
        <a:lstStyle/>
        <a:p>
          <a:endParaRPr lang="pt-BR"/>
        </a:p>
      </dgm:t>
    </dgm:pt>
    <dgm:pt modelId="{0D931F67-94F8-CA47-B51D-3F0928BA18B4}">
      <dgm:prSet/>
      <dgm:spPr>
        <a:solidFill>
          <a:srgbClr val="0070C0"/>
        </a:solidFill>
      </dgm:spPr>
      <dgm:t>
        <a:bodyPr/>
        <a:lstStyle/>
        <a:p>
          <a:r>
            <a:rPr lang="pt-BR" baseline="0" dirty="0"/>
            <a:t>Analisar</a:t>
          </a:r>
          <a:endParaRPr lang="pt-BR" dirty="0"/>
        </a:p>
      </dgm:t>
    </dgm:pt>
    <dgm:pt modelId="{B1B9D35A-F8E0-7642-8A1E-4F522553BFB8}" type="parTrans" cxnId="{32B256D4-0648-F940-9115-CC98B27D471A}">
      <dgm:prSet/>
      <dgm:spPr/>
      <dgm:t>
        <a:bodyPr/>
        <a:lstStyle/>
        <a:p>
          <a:endParaRPr lang="pt-BR"/>
        </a:p>
      </dgm:t>
    </dgm:pt>
    <dgm:pt modelId="{6B7F7657-4FFC-CD4A-9EF2-300B3BF18513}" type="sibTrans" cxnId="{32B256D4-0648-F940-9115-CC98B27D471A}">
      <dgm:prSet/>
      <dgm:spPr/>
      <dgm:t>
        <a:bodyPr/>
        <a:lstStyle/>
        <a:p>
          <a:endParaRPr lang="pt-BR"/>
        </a:p>
      </dgm:t>
    </dgm:pt>
    <dgm:pt modelId="{8BFD0F30-9B6A-4246-9821-8043DDDDCB58}">
      <dgm:prSet/>
      <dgm:spPr>
        <a:solidFill>
          <a:srgbClr val="0070C0"/>
        </a:solidFill>
      </dgm:spPr>
      <dgm:t>
        <a:bodyPr/>
        <a:lstStyle/>
        <a:p>
          <a:r>
            <a:rPr lang="pt-BR" baseline="0"/>
            <a:t>Reportar</a:t>
          </a:r>
          <a:endParaRPr lang="pt-BR"/>
        </a:p>
      </dgm:t>
    </dgm:pt>
    <dgm:pt modelId="{1612D894-BF31-B048-819E-317CF89F1553}" type="parTrans" cxnId="{256A0AD1-0D24-3A4B-8643-B898377615DA}">
      <dgm:prSet/>
      <dgm:spPr/>
      <dgm:t>
        <a:bodyPr/>
        <a:lstStyle/>
        <a:p>
          <a:endParaRPr lang="pt-BR"/>
        </a:p>
      </dgm:t>
    </dgm:pt>
    <dgm:pt modelId="{C600C911-601B-5649-ACA6-139A55C184FB}" type="sibTrans" cxnId="{256A0AD1-0D24-3A4B-8643-B898377615DA}">
      <dgm:prSet/>
      <dgm:spPr/>
      <dgm:t>
        <a:bodyPr/>
        <a:lstStyle/>
        <a:p>
          <a:endParaRPr lang="pt-BR"/>
        </a:p>
      </dgm:t>
    </dgm:pt>
    <dgm:pt modelId="{AF8FF548-7577-AF46-A879-D45E8B4DCBAF}">
      <dgm:prSet/>
      <dgm:spPr>
        <a:solidFill>
          <a:srgbClr val="0070C0"/>
        </a:solidFill>
      </dgm:spPr>
      <dgm:t>
        <a:bodyPr/>
        <a:lstStyle/>
        <a:p>
          <a:r>
            <a:rPr lang="pt-BR" baseline="0"/>
            <a:t>Agir</a:t>
          </a:r>
          <a:endParaRPr lang="pt-BR"/>
        </a:p>
      </dgm:t>
    </dgm:pt>
    <dgm:pt modelId="{1F16C5B7-7EA5-D04A-BB07-A5310187B8C9}" type="parTrans" cxnId="{5802599A-A6B2-A443-A2FA-3A09CE877B0A}">
      <dgm:prSet/>
      <dgm:spPr/>
      <dgm:t>
        <a:bodyPr/>
        <a:lstStyle/>
        <a:p>
          <a:endParaRPr lang="pt-BR"/>
        </a:p>
      </dgm:t>
    </dgm:pt>
    <dgm:pt modelId="{B0978C2E-8E5A-4E4E-ABF1-097456CC196D}" type="sibTrans" cxnId="{5802599A-A6B2-A443-A2FA-3A09CE877B0A}">
      <dgm:prSet/>
      <dgm:spPr/>
      <dgm:t>
        <a:bodyPr/>
        <a:lstStyle/>
        <a:p>
          <a:endParaRPr lang="pt-BR"/>
        </a:p>
      </dgm:t>
    </dgm:pt>
    <dgm:pt modelId="{5BCF8212-9F19-E34D-A066-52BB38FC2A01}" type="pres">
      <dgm:prSet presAssocID="{AB50C0C9-6BA4-D244-8D93-4095101F092A}" presName="CompostProcess" presStyleCnt="0">
        <dgm:presLayoutVars>
          <dgm:dir/>
          <dgm:resizeHandles val="exact"/>
        </dgm:presLayoutVars>
      </dgm:prSet>
      <dgm:spPr/>
    </dgm:pt>
    <dgm:pt modelId="{640A8C16-D166-4942-9233-5DFD2A614CE9}" type="pres">
      <dgm:prSet presAssocID="{AB50C0C9-6BA4-D244-8D93-4095101F092A}" presName="arrow" presStyleLbl="bgShp" presStyleIdx="0" presStyleCnt="1"/>
      <dgm:spPr/>
    </dgm:pt>
    <dgm:pt modelId="{D4B37DDF-E069-2343-AED7-9C694C128C86}" type="pres">
      <dgm:prSet presAssocID="{AB50C0C9-6BA4-D244-8D93-4095101F092A}" presName="linearProcess" presStyleCnt="0"/>
      <dgm:spPr/>
    </dgm:pt>
    <dgm:pt modelId="{C070AD79-60CA-5740-B4C2-573147368BE6}" type="pres">
      <dgm:prSet presAssocID="{3A46ABD7-CE10-3C4E-9EA0-F2FA64371FC9}" presName="textNode" presStyleLbl="node1" presStyleIdx="0" presStyleCnt="5">
        <dgm:presLayoutVars>
          <dgm:bulletEnabled val="1"/>
        </dgm:presLayoutVars>
      </dgm:prSet>
      <dgm:spPr/>
    </dgm:pt>
    <dgm:pt modelId="{62974F72-D061-0447-BF86-5D72CA89B13A}" type="pres">
      <dgm:prSet presAssocID="{9CCCA0C0-51FD-5140-A853-43BC08F7CEFD}" presName="sibTrans" presStyleCnt="0"/>
      <dgm:spPr/>
    </dgm:pt>
    <dgm:pt modelId="{15A9FD38-2150-5B49-B3AD-7CB968321DD2}" type="pres">
      <dgm:prSet presAssocID="{13DE5CC2-D8DB-1E4D-91B2-025047BC68B4}" presName="textNode" presStyleLbl="node1" presStyleIdx="1" presStyleCnt="5">
        <dgm:presLayoutVars>
          <dgm:bulletEnabled val="1"/>
        </dgm:presLayoutVars>
      </dgm:prSet>
      <dgm:spPr/>
    </dgm:pt>
    <dgm:pt modelId="{26C9430E-38C0-AE43-B7FB-717BE1EEFAFD}" type="pres">
      <dgm:prSet presAssocID="{54B610F8-F81C-E749-9C95-87FBE2C4CE3D}" presName="sibTrans" presStyleCnt="0"/>
      <dgm:spPr/>
    </dgm:pt>
    <dgm:pt modelId="{C5799AA3-F954-5E48-9247-49D9CBC3B98C}" type="pres">
      <dgm:prSet presAssocID="{0D931F67-94F8-CA47-B51D-3F0928BA18B4}" presName="textNode" presStyleLbl="node1" presStyleIdx="2" presStyleCnt="5">
        <dgm:presLayoutVars>
          <dgm:bulletEnabled val="1"/>
        </dgm:presLayoutVars>
      </dgm:prSet>
      <dgm:spPr/>
    </dgm:pt>
    <dgm:pt modelId="{8F260837-D0E1-AD4E-8B3B-CCAD12BC912C}" type="pres">
      <dgm:prSet presAssocID="{6B7F7657-4FFC-CD4A-9EF2-300B3BF18513}" presName="sibTrans" presStyleCnt="0"/>
      <dgm:spPr/>
    </dgm:pt>
    <dgm:pt modelId="{7D8BE3B5-1F11-E441-A37A-B1862A21E866}" type="pres">
      <dgm:prSet presAssocID="{8BFD0F30-9B6A-4246-9821-8043DDDDCB58}" presName="textNode" presStyleLbl="node1" presStyleIdx="3" presStyleCnt="5">
        <dgm:presLayoutVars>
          <dgm:bulletEnabled val="1"/>
        </dgm:presLayoutVars>
      </dgm:prSet>
      <dgm:spPr/>
    </dgm:pt>
    <dgm:pt modelId="{5EB6BC69-C512-0947-93BF-7FFB35A27AC9}" type="pres">
      <dgm:prSet presAssocID="{C600C911-601B-5649-ACA6-139A55C184FB}" presName="sibTrans" presStyleCnt="0"/>
      <dgm:spPr/>
    </dgm:pt>
    <dgm:pt modelId="{6EA9F274-59EF-CF47-BC2F-CC426F8F5001}" type="pres">
      <dgm:prSet presAssocID="{AF8FF548-7577-AF46-A879-D45E8B4DCBAF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8D074321-0546-5143-A569-1E9E8A8F1D75}" srcId="{AB50C0C9-6BA4-D244-8D93-4095101F092A}" destId="{3A46ABD7-CE10-3C4E-9EA0-F2FA64371FC9}" srcOrd="0" destOrd="0" parTransId="{FEFC7C89-13A1-424A-83D8-7EC3B5847709}" sibTransId="{9CCCA0C0-51FD-5140-A853-43BC08F7CEFD}"/>
    <dgm:cxn modelId="{7DAA8729-F1BC-2E48-A990-ECDAB854EA92}" type="presOf" srcId="{8BFD0F30-9B6A-4246-9821-8043DDDDCB58}" destId="{7D8BE3B5-1F11-E441-A37A-B1862A21E866}" srcOrd="0" destOrd="0" presId="urn:microsoft.com/office/officeart/2005/8/layout/hProcess9"/>
    <dgm:cxn modelId="{E6936D57-00C4-2144-9081-A179EECEC8E7}" type="presOf" srcId="{13DE5CC2-D8DB-1E4D-91B2-025047BC68B4}" destId="{15A9FD38-2150-5B49-B3AD-7CB968321DD2}" srcOrd="0" destOrd="0" presId="urn:microsoft.com/office/officeart/2005/8/layout/hProcess9"/>
    <dgm:cxn modelId="{3BE2DC65-139E-0D43-BA65-CDBC4469BB1C}" type="presOf" srcId="{AF8FF548-7577-AF46-A879-D45E8B4DCBAF}" destId="{6EA9F274-59EF-CF47-BC2F-CC426F8F5001}" srcOrd="0" destOrd="0" presId="urn:microsoft.com/office/officeart/2005/8/layout/hProcess9"/>
    <dgm:cxn modelId="{FA57E099-A85E-0745-929A-1770FF3B5950}" type="presOf" srcId="{3A46ABD7-CE10-3C4E-9EA0-F2FA64371FC9}" destId="{C070AD79-60CA-5740-B4C2-573147368BE6}" srcOrd="0" destOrd="0" presId="urn:microsoft.com/office/officeart/2005/8/layout/hProcess9"/>
    <dgm:cxn modelId="{5802599A-A6B2-A443-A2FA-3A09CE877B0A}" srcId="{AB50C0C9-6BA4-D244-8D93-4095101F092A}" destId="{AF8FF548-7577-AF46-A879-D45E8B4DCBAF}" srcOrd="4" destOrd="0" parTransId="{1F16C5B7-7EA5-D04A-BB07-A5310187B8C9}" sibTransId="{B0978C2E-8E5A-4E4E-ABF1-097456CC196D}"/>
    <dgm:cxn modelId="{6A2FF6B0-82D0-2C48-95DA-5996064F1316}" srcId="{AB50C0C9-6BA4-D244-8D93-4095101F092A}" destId="{13DE5CC2-D8DB-1E4D-91B2-025047BC68B4}" srcOrd="1" destOrd="0" parTransId="{5C8F19EC-1C19-7844-BADD-F1DF3C54E117}" sibTransId="{54B610F8-F81C-E749-9C95-87FBE2C4CE3D}"/>
    <dgm:cxn modelId="{256A0AD1-0D24-3A4B-8643-B898377615DA}" srcId="{AB50C0C9-6BA4-D244-8D93-4095101F092A}" destId="{8BFD0F30-9B6A-4246-9821-8043DDDDCB58}" srcOrd="3" destOrd="0" parTransId="{1612D894-BF31-B048-819E-317CF89F1553}" sibTransId="{C600C911-601B-5649-ACA6-139A55C184FB}"/>
    <dgm:cxn modelId="{E7E2C9D2-8DE0-2045-BC76-56631C999727}" type="presOf" srcId="{AB50C0C9-6BA4-D244-8D93-4095101F092A}" destId="{5BCF8212-9F19-E34D-A066-52BB38FC2A01}" srcOrd="0" destOrd="0" presId="urn:microsoft.com/office/officeart/2005/8/layout/hProcess9"/>
    <dgm:cxn modelId="{32B256D4-0648-F940-9115-CC98B27D471A}" srcId="{AB50C0C9-6BA4-D244-8D93-4095101F092A}" destId="{0D931F67-94F8-CA47-B51D-3F0928BA18B4}" srcOrd="2" destOrd="0" parTransId="{B1B9D35A-F8E0-7642-8A1E-4F522553BFB8}" sibTransId="{6B7F7657-4FFC-CD4A-9EF2-300B3BF18513}"/>
    <dgm:cxn modelId="{82A294FD-93DD-BD4D-9B4C-4BF492EE8D29}" type="presOf" srcId="{0D931F67-94F8-CA47-B51D-3F0928BA18B4}" destId="{C5799AA3-F954-5E48-9247-49D9CBC3B98C}" srcOrd="0" destOrd="0" presId="urn:microsoft.com/office/officeart/2005/8/layout/hProcess9"/>
    <dgm:cxn modelId="{092CC4E9-C64F-7549-99BE-435EE3F6EAC1}" type="presParOf" srcId="{5BCF8212-9F19-E34D-A066-52BB38FC2A01}" destId="{640A8C16-D166-4942-9233-5DFD2A614CE9}" srcOrd="0" destOrd="0" presId="urn:microsoft.com/office/officeart/2005/8/layout/hProcess9"/>
    <dgm:cxn modelId="{3BE0C0B8-4ED5-9E4A-A8A3-3427FE1EAB29}" type="presParOf" srcId="{5BCF8212-9F19-E34D-A066-52BB38FC2A01}" destId="{D4B37DDF-E069-2343-AED7-9C694C128C86}" srcOrd="1" destOrd="0" presId="urn:microsoft.com/office/officeart/2005/8/layout/hProcess9"/>
    <dgm:cxn modelId="{B5A27DF9-1ECE-C545-B981-DC83C4F99A21}" type="presParOf" srcId="{D4B37DDF-E069-2343-AED7-9C694C128C86}" destId="{C070AD79-60CA-5740-B4C2-573147368BE6}" srcOrd="0" destOrd="0" presId="urn:microsoft.com/office/officeart/2005/8/layout/hProcess9"/>
    <dgm:cxn modelId="{25BC7595-02FF-E642-A14C-0C2BB859DF95}" type="presParOf" srcId="{D4B37DDF-E069-2343-AED7-9C694C128C86}" destId="{62974F72-D061-0447-BF86-5D72CA89B13A}" srcOrd="1" destOrd="0" presId="urn:microsoft.com/office/officeart/2005/8/layout/hProcess9"/>
    <dgm:cxn modelId="{FB9B728A-8DFF-A745-9EDA-1B15C25FDB41}" type="presParOf" srcId="{D4B37DDF-E069-2343-AED7-9C694C128C86}" destId="{15A9FD38-2150-5B49-B3AD-7CB968321DD2}" srcOrd="2" destOrd="0" presId="urn:microsoft.com/office/officeart/2005/8/layout/hProcess9"/>
    <dgm:cxn modelId="{65113CBB-8BB3-7D42-B9D8-E2B47808D831}" type="presParOf" srcId="{D4B37DDF-E069-2343-AED7-9C694C128C86}" destId="{26C9430E-38C0-AE43-B7FB-717BE1EEFAFD}" srcOrd="3" destOrd="0" presId="urn:microsoft.com/office/officeart/2005/8/layout/hProcess9"/>
    <dgm:cxn modelId="{B1E6A48B-C80E-F744-92CF-D26169E07ED9}" type="presParOf" srcId="{D4B37DDF-E069-2343-AED7-9C694C128C86}" destId="{C5799AA3-F954-5E48-9247-49D9CBC3B98C}" srcOrd="4" destOrd="0" presId="urn:microsoft.com/office/officeart/2005/8/layout/hProcess9"/>
    <dgm:cxn modelId="{523E413E-8904-8E40-850D-4A8ED8CDA6A6}" type="presParOf" srcId="{D4B37DDF-E069-2343-AED7-9C694C128C86}" destId="{8F260837-D0E1-AD4E-8B3B-CCAD12BC912C}" srcOrd="5" destOrd="0" presId="urn:microsoft.com/office/officeart/2005/8/layout/hProcess9"/>
    <dgm:cxn modelId="{EF5283B6-6934-EF4B-8B84-8674F94F73FF}" type="presParOf" srcId="{D4B37DDF-E069-2343-AED7-9C694C128C86}" destId="{7D8BE3B5-1F11-E441-A37A-B1862A21E866}" srcOrd="6" destOrd="0" presId="urn:microsoft.com/office/officeart/2005/8/layout/hProcess9"/>
    <dgm:cxn modelId="{7DF24F1B-D2E2-3C4A-A2D3-D84EDF00EB27}" type="presParOf" srcId="{D4B37DDF-E069-2343-AED7-9C694C128C86}" destId="{5EB6BC69-C512-0947-93BF-7FFB35A27AC9}" srcOrd="7" destOrd="0" presId="urn:microsoft.com/office/officeart/2005/8/layout/hProcess9"/>
    <dgm:cxn modelId="{B9E77EF6-B5A1-B94B-840F-67AEA1E8523E}" type="presParOf" srcId="{D4B37DDF-E069-2343-AED7-9C694C128C86}" destId="{6EA9F274-59EF-CF47-BC2F-CC426F8F5001}" srcOrd="8" destOrd="0" presId="urn:microsoft.com/office/officeart/2005/8/layout/hProcess9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EF2BFB-6AD2-44C0-97D3-BFED6DE334ED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EA513A92-089F-4221-912C-A2F9FD721252}">
      <dgm:prSet/>
      <dgm:spPr/>
      <dgm:t>
        <a:bodyPr/>
        <a:lstStyle/>
        <a:p>
          <a:r>
            <a:rPr lang="pt-BR" baseline="0"/>
            <a:t>Redução de complexidade</a:t>
          </a:r>
          <a:endParaRPr lang="en-US"/>
        </a:p>
      </dgm:t>
    </dgm:pt>
    <dgm:pt modelId="{7CDAA212-444C-4487-A503-DE6D4C0C544D}" type="parTrans" cxnId="{1E689901-5F07-48AE-B30E-B590763510FE}">
      <dgm:prSet/>
      <dgm:spPr/>
      <dgm:t>
        <a:bodyPr/>
        <a:lstStyle/>
        <a:p>
          <a:endParaRPr lang="en-US"/>
        </a:p>
      </dgm:t>
    </dgm:pt>
    <dgm:pt modelId="{AC386C39-DAF9-425F-97F3-0794F233158C}" type="sibTrans" cxnId="{1E689901-5F07-48AE-B30E-B590763510FE}">
      <dgm:prSet/>
      <dgm:spPr/>
      <dgm:t>
        <a:bodyPr/>
        <a:lstStyle/>
        <a:p>
          <a:endParaRPr lang="en-US"/>
        </a:p>
      </dgm:t>
    </dgm:pt>
    <dgm:pt modelId="{DAE3B5CD-79D8-4D2F-866E-0E006B173D69}">
      <dgm:prSet/>
      <dgm:spPr/>
      <dgm:t>
        <a:bodyPr/>
        <a:lstStyle/>
        <a:p>
          <a:r>
            <a:rPr lang="pt-BR" baseline="0"/>
            <a:t>Aumento da disponibilidade de dados</a:t>
          </a:r>
          <a:endParaRPr lang="en-US"/>
        </a:p>
      </dgm:t>
    </dgm:pt>
    <dgm:pt modelId="{2410E2AB-4CFE-4C7A-BFE4-8B033025F1DE}" type="parTrans" cxnId="{51AA338A-1D85-4ECA-9D9C-C1A588BFF186}">
      <dgm:prSet/>
      <dgm:spPr/>
      <dgm:t>
        <a:bodyPr/>
        <a:lstStyle/>
        <a:p>
          <a:endParaRPr lang="en-US"/>
        </a:p>
      </dgm:t>
    </dgm:pt>
    <dgm:pt modelId="{2DD78058-523E-4D44-BC0D-EEB5744CD8A4}" type="sibTrans" cxnId="{51AA338A-1D85-4ECA-9D9C-C1A588BFF186}">
      <dgm:prSet/>
      <dgm:spPr/>
      <dgm:t>
        <a:bodyPr/>
        <a:lstStyle/>
        <a:p>
          <a:endParaRPr lang="en-US"/>
        </a:p>
      </dgm:t>
    </dgm:pt>
    <dgm:pt modelId="{B713CDDF-37DE-43D3-8F95-47CF0634D97B}">
      <dgm:prSet/>
      <dgm:spPr/>
      <dgm:t>
        <a:bodyPr/>
        <a:lstStyle/>
        <a:p>
          <a:r>
            <a:rPr lang="pt-BR" baseline="0"/>
            <a:t>Unificação dos sistemas de dados</a:t>
          </a:r>
          <a:endParaRPr lang="en-US"/>
        </a:p>
      </dgm:t>
    </dgm:pt>
    <dgm:pt modelId="{0F11EC7F-84F6-412E-AAFF-C6DAE222B39E}" type="parTrans" cxnId="{DD5B1C4A-0554-4C59-8770-0961EC6F3391}">
      <dgm:prSet/>
      <dgm:spPr/>
      <dgm:t>
        <a:bodyPr/>
        <a:lstStyle/>
        <a:p>
          <a:endParaRPr lang="en-US"/>
        </a:p>
      </dgm:t>
    </dgm:pt>
    <dgm:pt modelId="{B80BFEBD-174F-474B-B2C4-43F4568607E6}" type="sibTrans" cxnId="{DD5B1C4A-0554-4C59-8770-0961EC6F3391}">
      <dgm:prSet/>
      <dgm:spPr/>
      <dgm:t>
        <a:bodyPr/>
        <a:lstStyle/>
        <a:p>
          <a:endParaRPr lang="en-US"/>
        </a:p>
      </dgm:t>
    </dgm:pt>
    <dgm:pt modelId="{876AFA5C-1CEF-4CB8-A6B9-0D512B320D28}" type="pres">
      <dgm:prSet presAssocID="{49EF2BFB-6AD2-44C0-97D3-BFED6DE334ED}" presName="root" presStyleCnt="0">
        <dgm:presLayoutVars>
          <dgm:dir/>
          <dgm:resizeHandles val="exact"/>
        </dgm:presLayoutVars>
      </dgm:prSet>
      <dgm:spPr/>
    </dgm:pt>
    <dgm:pt modelId="{6C7FA5EC-1F7E-4136-9A5B-9A212AC12DC3}" type="pres">
      <dgm:prSet presAssocID="{EA513A92-089F-4221-912C-A2F9FD721252}" presName="compNode" presStyleCnt="0"/>
      <dgm:spPr/>
    </dgm:pt>
    <dgm:pt modelId="{59543376-C7B8-4F36-92CF-A56A70327C72}" type="pres">
      <dgm:prSet presAssocID="{EA513A92-089F-4221-912C-A2F9FD72125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75C1F224-487A-47D1-83D2-F64E59043C0F}" type="pres">
      <dgm:prSet presAssocID="{EA513A92-089F-4221-912C-A2F9FD721252}" presName="spaceRect" presStyleCnt="0"/>
      <dgm:spPr/>
    </dgm:pt>
    <dgm:pt modelId="{0450350C-4BDE-493B-902A-4433504965E5}" type="pres">
      <dgm:prSet presAssocID="{EA513A92-089F-4221-912C-A2F9FD721252}" presName="textRect" presStyleLbl="revTx" presStyleIdx="0" presStyleCnt="3">
        <dgm:presLayoutVars>
          <dgm:chMax val="1"/>
          <dgm:chPref val="1"/>
        </dgm:presLayoutVars>
      </dgm:prSet>
      <dgm:spPr/>
    </dgm:pt>
    <dgm:pt modelId="{B7964852-C703-4D2A-8959-59AEB581A326}" type="pres">
      <dgm:prSet presAssocID="{AC386C39-DAF9-425F-97F3-0794F233158C}" presName="sibTrans" presStyleCnt="0"/>
      <dgm:spPr/>
    </dgm:pt>
    <dgm:pt modelId="{7F21C56A-7686-41DE-B1A7-131731166DAA}" type="pres">
      <dgm:prSet presAssocID="{DAE3B5CD-79D8-4D2F-866E-0E006B173D69}" presName="compNode" presStyleCnt="0"/>
      <dgm:spPr/>
    </dgm:pt>
    <dgm:pt modelId="{9AB06369-130F-4E68-98C2-BF89F6F5F800}" type="pres">
      <dgm:prSet presAssocID="{DAE3B5CD-79D8-4D2F-866E-0E006B173D6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terface do Usuário/Experiência do Usuário com preenchimento sólido"/>
        </a:ext>
      </dgm:extLst>
    </dgm:pt>
    <dgm:pt modelId="{FC4F2A92-3D24-4E65-BE79-9901D7E74EBB}" type="pres">
      <dgm:prSet presAssocID="{DAE3B5CD-79D8-4D2F-866E-0E006B173D69}" presName="spaceRect" presStyleCnt="0"/>
      <dgm:spPr/>
    </dgm:pt>
    <dgm:pt modelId="{777D782C-F940-4474-A865-032E0F349060}" type="pres">
      <dgm:prSet presAssocID="{DAE3B5CD-79D8-4D2F-866E-0E006B173D69}" presName="textRect" presStyleLbl="revTx" presStyleIdx="1" presStyleCnt="3">
        <dgm:presLayoutVars>
          <dgm:chMax val="1"/>
          <dgm:chPref val="1"/>
        </dgm:presLayoutVars>
      </dgm:prSet>
      <dgm:spPr/>
    </dgm:pt>
    <dgm:pt modelId="{65F1222E-4058-47C2-91AD-2F74FDA2D643}" type="pres">
      <dgm:prSet presAssocID="{2DD78058-523E-4D44-BC0D-EEB5744CD8A4}" presName="sibTrans" presStyleCnt="0"/>
      <dgm:spPr/>
    </dgm:pt>
    <dgm:pt modelId="{E66C652B-D90F-4F3C-849D-A1E8F27EAFE6}" type="pres">
      <dgm:prSet presAssocID="{B713CDDF-37DE-43D3-8F95-47CF0634D97B}" presName="compNode" presStyleCnt="0"/>
      <dgm:spPr/>
    </dgm:pt>
    <dgm:pt modelId="{A6A87630-FB60-44A0-94B5-386832EA7C3F}" type="pres">
      <dgm:prSet presAssocID="{B713CDDF-37DE-43D3-8F95-47CF0634D97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lockchain com preenchimento sólido"/>
        </a:ext>
      </dgm:extLst>
    </dgm:pt>
    <dgm:pt modelId="{27A7643A-16A3-4429-AE5F-F134B420E55B}" type="pres">
      <dgm:prSet presAssocID="{B713CDDF-37DE-43D3-8F95-47CF0634D97B}" presName="spaceRect" presStyleCnt="0"/>
      <dgm:spPr/>
    </dgm:pt>
    <dgm:pt modelId="{5548759B-8987-4329-9E2D-414D8FEEDA61}" type="pres">
      <dgm:prSet presAssocID="{B713CDDF-37DE-43D3-8F95-47CF0634D97B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1E689901-5F07-48AE-B30E-B590763510FE}" srcId="{49EF2BFB-6AD2-44C0-97D3-BFED6DE334ED}" destId="{EA513A92-089F-4221-912C-A2F9FD721252}" srcOrd="0" destOrd="0" parTransId="{7CDAA212-444C-4487-A503-DE6D4C0C544D}" sibTransId="{AC386C39-DAF9-425F-97F3-0794F233158C}"/>
    <dgm:cxn modelId="{3E764246-30F0-4314-87FA-6386DB2594B7}" type="presOf" srcId="{DAE3B5CD-79D8-4D2F-866E-0E006B173D69}" destId="{777D782C-F940-4474-A865-032E0F349060}" srcOrd="0" destOrd="0" presId="urn:microsoft.com/office/officeart/2018/2/layout/IconLabelList"/>
    <dgm:cxn modelId="{DD5B1C4A-0554-4C59-8770-0961EC6F3391}" srcId="{49EF2BFB-6AD2-44C0-97D3-BFED6DE334ED}" destId="{B713CDDF-37DE-43D3-8F95-47CF0634D97B}" srcOrd="2" destOrd="0" parTransId="{0F11EC7F-84F6-412E-AAFF-C6DAE222B39E}" sibTransId="{B80BFEBD-174F-474B-B2C4-43F4568607E6}"/>
    <dgm:cxn modelId="{F3D16651-F937-4D8A-BE96-3CC6C5B8E048}" type="presOf" srcId="{49EF2BFB-6AD2-44C0-97D3-BFED6DE334ED}" destId="{876AFA5C-1CEF-4CB8-A6B9-0D512B320D28}" srcOrd="0" destOrd="0" presId="urn:microsoft.com/office/officeart/2018/2/layout/IconLabelList"/>
    <dgm:cxn modelId="{1CFA0483-9D78-4881-BF10-DEEE392A55C4}" type="presOf" srcId="{EA513A92-089F-4221-912C-A2F9FD721252}" destId="{0450350C-4BDE-493B-902A-4433504965E5}" srcOrd="0" destOrd="0" presId="urn:microsoft.com/office/officeart/2018/2/layout/IconLabelList"/>
    <dgm:cxn modelId="{51AA338A-1D85-4ECA-9D9C-C1A588BFF186}" srcId="{49EF2BFB-6AD2-44C0-97D3-BFED6DE334ED}" destId="{DAE3B5CD-79D8-4D2F-866E-0E006B173D69}" srcOrd="1" destOrd="0" parTransId="{2410E2AB-4CFE-4C7A-BFE4-8B033025F1DE}" sibTransId="{2DD78058-523E-4D44-BC0D-EEB5744CD8A4}"/>
    <dgm:cxn modelId="{1E88B9B9-58CE-45E0-B581-EDEA541D9C3F}" type="presOf" srcId="{B713CDDF-37DE-43D3-8F95-47CF0634D97B}" destId="{5548759B-8987-4329-9E2D-414D8FEEDA61}" srcOrd="0" destOrd="0" presId="urn:microsoft.com/office/officeart/2018/2/layout/IconLabelList"/>
    <dgm:cxn modelId="{4BD8586E-A57D-4CA5-9E92-2BCC03B7D2B9}" type="presParOf" srcId="{876AFA5C-1CEF-4CB8-A6B9-0D512B320D28}" destId="{6C7FA5EC-1F7E-4136-9A5B-9A212AC12DC3}" srcOrd="0" destOrd="0" presId="urn:microsoft.com/office/officeart/2018/2/layout/IconLabelList"/>
    <dgm:cxn modelId="{07AFFED7-D966-41B2-9EE5-CEAE074B999D}" type="presParOf" srcId="{6C7FA5EC-1F7E-4136-9A5B-9A212AC12DC3}" destId="{59543376-C7B8-4F36-92CF-A56A70327C72}" srcOrd="0" destOrd="0" presId="urn:microsoft.com/office/officeart/2018/2/layout/IconLabelList"/>
    <dgm:cxn modelId="{BCCA3AA7-4ED9-48DD-B293-01999DBB9CE6}" type="presParOf" srcId="{6C7FA5EC-1F7E-4136-9A5B-9A212AC12DC3}" destId="{75C1F224-487A-47D1-83D2-F64E59043C0F}" srcOrd="1" destOrd="0" presId="urn:microsoft.com/office/officeart/2018/2/layout/IconLabelList"/>
    <dgm:cxn modelId="{3198A225-0FE2-472C-8662-7C245F4501B0}" type="presParOf" srcId="{6C7FA5EC-1F7E-4136-9A5B-9A212AC12DC3}" destId="{0450350C-4BDE-493B-902A-4433504965E5}" srcOrd="2" destOrd="0" presId="urn:microsoft.com/office/officeart/2018/2/layout/IconLabelList"/>
    <dgm:cxn modelId="{D0DA294D-E2A6-4D64-AFD4-B551E6C0981B}" type="presParOf" srcId="{876AFA5C-1CEF-4CB8-A6B9-0D512B320D28}" destId="{B7964852-C703-4D2A-8959-59AEB581A326}" srcOrd="1" destOrd="0" presId="urn:microsoft.com/office/officeart/2018/2/layout/IconLabelList"/>
    <dgm:cxn modelId="{15DB6928-A964-4115-906B-BD5C2BE7789C}" type="presParOf" srcId="{876AFA5C-1CEF-4CB8-A6B9-0D512B320D28}" destId="{7F21C56A-7686-41DE-B1A7-131731166DAA}" srcOrd="2" destOrd="0" presId="urn:microsoft.com/office/officeart/2018/2/layout/IconLabelList"/>
    <dgm:cxn modelId="{C4FA1DBF-5042-4637-A09D-34A61CA244EF}" type="presParOf" srcId="{7F21C56A-7686-41DE-B1A7-131731166DAA}" destId="{9AB06369-130F-4E68-98C2-BF89F6F5F800}" srcOrd="0" destOrd="0" presId="urn:microsoft.com/office/officeart/2018/2/layout/IconLabelList"/>
    <dgm:cxn modelId="{CCE66E07-7737-4A5E-BBB6-16040C5AD343}" type="presParOf" srcId="{7F21C56A-7686-41DE-B1A7-131731166DAA}" destId="{FC4F2A92-3D24-4E65-BE79-9901D7E74EBB}" srcOrd="1" destOrd="0" presId="urn:microsoft.com/office/officeart/2018/2/layout/IconLabelList"/>
    <dgm:cxn modelId="{0AD1BE6C-B3D4-4C55-81A5-8275A217F470}" type="presParOf" srcId="{7F21C56A-7686-41DE-B1A7-131731166DAA}" destId="{777D782C-F940-4474-A865-032E0F349060}" srcOrd="2" destOrd="0" presId="urn:microsoft.com/office/officeart/2018/2/layout/IconLabelList"/>
    <dgm:cxn modelId="{E9C7BBFB-8C07-4DCC-8680-F8B80FF995A3}" type="presParOf" srcId="{876AFA5C-1CEF-4CB8-A6B9-0D512B320D28}" destId="{65F1222E-4058-47C2-91AD-2F74FDA2D643}" srcOrd="3" destOrd="0" presId="urn:microsoft.com/office/officeart/2018/2/layout/IconLabelList"/>
    <dgm:cxn modelId="{882B03C4-D996-46CA-B0D2-0A2CC747DA2D}" type="presParOf" srcId="{876AFA5C-1CEF-4CB8-A6B9-0D512B320D28}" destId="{E66C652B-D90F-4F3C-849D-A1E8F27EAFE6}" srcOrd="4" destOrd="0" presId="urn:microsoft.com/office/officeart/2018/2/layout/IconLabelList"/>
    <dgm:cxn modelId="{AA550662-A10B-4C2E-89C8-9543F54E3F94}" type="presParOf" srcId="{E66C652B-D90F-4F3C-849D-A1E8F27EAFE6}" destId="{A6A87630-FB60-44A0-94B5-386832EA7C3F}" srcOrd="0" destOrd="0" presId="urn:microsoft.com/office/officeart/2018/2/layout/IconLabelList"/>
    <dgm:cxn modelId="{887D51B6-C3DF-4744-91B8-E9A9110CD341}" type="presParOf" srcId="{E66C652B-D90F-4F3C-849D-A1E8F27EAFE6}" destId="{27A7643A-16A3-4429-AE5F-F134B420E55B}" srcOrd="1" destOrd="0" presId="urn:microsoft.com/office/officeart/2018/2/layout/IconLabelList"/>
    <dgm:cxn modelId="{9A461E1A-C80F-44EE-AF8E-33B11A17EE84}" type="presParOf" srcId="{E66C652B-D90F-4F3C-849D-A1E8F27EAFE6}" destId="{5548759B-8987-4329-9E2D-414D8FEEDA6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EF2BFB-6AD2-44C0-97D3-BFED6DE334ED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EA513A92-089F-4221-912C-A2F9FD721252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baseline="0" dirty="0"/>
            <a:t>Ampliação da Colaboração dos dados</a:t>
          </a:r>
          <a:endParaRPr lang="en-US" dirty="0"/>
        </a:p>
      </dgm:t>
    </dgm:pt>
    <dgm:pt modelId="{7CDAA212-444C-4487-A503-DE6D4C0C544D}" type="parTrans" cxnId="{1E689901-5F07-48AE-B30E-B590763510FE}">
      <dgm:prSet/>
      <dgm:spPr/>
      <dgm:t>
        <a:bodyPr/>
        <a:lstStyle/>
        <a:p>
          <a:endParaRPr lang="en-US"/>
        </a:p>
      </dgm:t>
    </dgm:pt>
    <dgm:pt modelId="{AC386C39-DAF9-425F-97F3-0794F233158C}" type="sibTrans" cxnId="{1E689901-5F07-48AE-B30E-B590763510FE}">
      <dgm:prSet/>
      <dgm:spPr/>
      <dgm:t>
        <a:bodyPr/>
        <a:lstStyle/>
        <a:p>
          <a:endParaRPr lang="en-US"/>
        </a:p>
      </dgm:t>
    </dgm:pt>
    <dgm:pt modelId="{DAE3B5CD-79D8-4D2F-866E-0E006B173D69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baseline="0" dirty="0"/>
            <a:t>Maior Valor Agregado ao seu Big Data</a:t>
          </a:r>
          <a:endParaRPr lang="en-US" dirty="0"/>
        </a:p>
      </dgm:t>
    </dgm:pt>
    <dgm:pt modelId="{2410E2AB-4CFE-4C7A-BFE4-8B033025F1DE}" type="parTrans" cxnId="{51AA338A-1D85-4ECA-9D9C-C1A588BFF186}">
      <dgm:prSet/>
      <dgm:spPr/>
      <dgm:t>
        <a:bodyPr/>
        <a:lstStyle/>
        <a:p>
          <a:endParaRPr lang="en-US"/>
        </a:p>
      </dgm:t>
    </dgm:pt>
    <dgm:pt modelId="{2DD78058-523E-4D44-BC0D-EEB5744CD8A4}" type="sibTrans" cxnId="{51AA338A-1D85-4ECA-9D9C-C1A588BFF186}">
      <dgm:prSet/>
      <dgm:spPr/>
      <dgm:t>
        <a:bodyPr/>
        <a:lstStyle/>
        <a:p>
          <a:endParaRPr lang="en-US"/>
        </a:p>
      </dgm:t>
    </dgm:pt>
    <dgm:pt modelId="{55631267-CCCB-F245-A726-3A0204296DC4}">
      <dgm:prSet/>
      <dgm:spPr/>
      <dgm:t>
        <a:bodyPr/>
        <a:lstStyle/>
        <a:p>
          <a:pPr>
            <a:lnSpc>
              <a:spcPct val="100000"/>
            </a:lnSpc>
          </a:pPr>
          <a:endParaRPr lang="pt-BR"/>
        </a:p>
      </dgm:t>
    </dgm:pt>
    <dgm:pt modelId="{C66BBB54-6F7E-B347-A8B5-AEE410E5C890}" type="parTrans" cxnId="{3749C62C-6C6C-7E4F-96C7-31111C5E0B98}">
      <dgm:prSet/>
      <dgm:spPr/>
      <dgm:t>
        <a:bodyPr/>
        <a:lstStyle/>
        <a:p>
          <a:endParaRPr lang="pt-BR"/>
        </a:p>
      </dgm:t>
    </dgm:pt>
    <dgm:pt modelId="{D4F99CD0-F77C-7347-B5D5-3AADB9DD6FB2}" type="sibTrans" cxnId="{3749C62C-6C6C-7E4F-96C7-31111C5E0B98}">
      <dgm:prSet/>
      <dgm:spPr/>
      <dgm:t>
        <a:bodyPr/>
        <a:lstStyle/>
        <a:p>
          <a:endParaRPr lang="pt-BR"/>
        </a:p>
      </dgm:t>
    </dgm:pt>
    <dgm:pt modelId="{876AFA5C-1CEF-4CB8-A6B9-0D512B320D28}" type="pres">
      <dgm:prSet presAssocID="{49EF2BFB-6AD2-44C0-97D3-BFED6DE334ED}" presName="root" presStyleCnt="0">
        <dgm:presLayoutVars>
          <dgm:dir/>
          <dgm:resizeHandles val="exact"/>
        </dgm:presLayoutVars>
      </dgm:prSet>
      <dgm:spPr/>
    </dgm:pt>
    <dgm:pt modelId="{6C7FA5EC-1F7E-4136-9A5B-9A212AC12DC3}" type="pres">
      <dgm:prSet presAssocID="{EA513A92-089F-4221-912C-A2F9FD721252}" presName="compNode" presStyleCnt="0"/>
      <dgm:spPr/>
    </dgm:pt>
    <dgm:pt modelId="{59543376-C7B8-4F36-92CF-A56A70327C72}" type="pres">
      <dgm:prSet presAssocID="{EA513A92-089F-4221-912C-A2F9FD72125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75C1F224-487A-47D1-83D2-F64E59043C0F}" type="pres">
      <dgm:prSet presAssocID="{EA513A92-089F-4221-912C-A2F9FD721252}" presName="spaceRect" presStyleCnt="0"/>
      <dgm:spPr/>
    </dgm:pt>
    <dgm:pt modelId="{0450350C-4BDE-493B-902A-4433504965E5}" type="pres">
      <dgm:prSet presAssocID="{EA513A92-089F-4221-912C-A2F9FD721252}" presName="textRect" presStyleLbl="revTx" presStyleIdx="0" presStyleCnt="3">
        <dgm:presLayoutVars>
          <dgm:chMax val="1"/>
          <dgm:chPref val="1"/>
        </dgm:presLayoutVars>
      </dgm:prSet>
      <dgm:spPr/>
    </dgm:pt>
    <dgm:pt modelId="{B7964852-C703-4D2A-8959-59AEB581A326}" type="pres">
      <dgm:prSet presAssocID="{AC386C39-DAF9-425F-97F3-0794F233158C}" presName="sibTrans" presStyleCnt="0"/>
      <dgm:spPr/>
    </dgm:pt>
    <dgm:pt modelId="{E58B8879-2AD2-C845-8A20-9BB2260632B9}" type="pres">
      <dgm:prSet presAssocID="{55631267-CCCB-F245-A726-3A0204296DC4}" presName="compNode" presStyleCnt="0"/>
      <dgm:spPr/>
    </dgm:pt>
    <dgm:pt modelId="{7D810B62-FE92-1940-B76E-9BCE5F1015F3}" type="pres">
      <dgm:prSet presAssocID="{55631267-CCCB-F245-A726-3A0204296DC4}" presName="iconRect" presStyleLbl="node1" presStyleIdx="1" presStyleCnt="3" custFlipVert="0" custFlipHor="0" custScaleX="19024" custScaleY="29802"/>
      <dgm:spPr/>
    </dgm:pt>
    <dgm:pt modelId="{4337D3AA-5B9C-114B-B607-557C43726FA3}" type="pres">
      <dgm:prSet presAssocID="{55631267-CCCB-F245-A726-3A0204296DC4}" presName="spaceRect" presStyleCnt="0"/>
      <dgm:spPr/>
    </dgm:pt>
    <dgm:pt modelId="{7F1F45A8-107E-3A47-8A52-F3414D36463B}" type="pres">
      <dgm:prSet presAssocID="{55631267-CCCB-F245-A726-3A0204296DC4}" presName="textRect" presStyleLbl="revTx" presStyleIdx="1" presStyleCnt="3">
        <dgm:presLayoutVars>
          <dgm:chMax val="1"/>
          <dgm:chPref val="1"/>
        </dgm:presLayoutVars>
      </dgm:prSet>
      <dgm:spPr/>
    </dgm:pt>
    <dgm:pt modelId="{939C6D3A-E8A9-7246-A840-541EC2C23FA2}" type="pres">
      <dgm:prSet presAssocID="{D4F99CD0-F77C-7347-B5D5-3AADB9DD6FB2}" presName="sibTrans" presStyleCnt="0"/>
      <dgm:spPr/>
    </dgm:pt>
    <dgm:pt modelId="{7F21C56A-7686-41DE-B1A7-131731166DAA}" type="pres">
      <dgm:prSet presAssocID="{DAE3B5CD-79D8-4D2F-866E-0E006B173D69}" presName="compNode" presStyleCnt="0"/>
      <dgm:spPr/>
    </dgm:pt>
    <dgm:pt modelId="{9AB06369-130F-4E68-98C2-BF89F6F5F800}" type="pres">
      <dgm:prSet presAssocID="{DAE3B5CD-79D8-4D2F-866E-0E006B173D69}" presName="iconRect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terface do Usuário/Experiência do Usuário com preenchimento sólido"/>
        </a:ext>
      </dgm:extLst>
    </dgm:pt>
    <dgm:pt modelId="{FC4F2A92-3D24-4E65-BE79-9901D7E74EBB}" type="pres">
      <dgm:prSet presAssocID="{DAE3B5CD-79D8-4D2F-866E-0E006B173D69}" presName="spaceRect" presStyleCnt="0"/>
      <dgm:spPr/>
    </dgm:pt>
    <dgm:pt modelId="{777D782C-F940-4474-A865-032E0F349060}" type="pres">
      <dgm:prSet presAssocID="{DAE3B5CD-79D8-4D2F-866E-0E006B173D69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1E689901-5F07-48AE-B30E-B590763510FE}" srcId="{49EF2BFB-6AD2-44C0-97D3-BFED6DE334ED}" destId="{EA513A92-089F-4221-912C-A2F9FD721252}" srcOrd="0" destOrd="0" parTransId="{7CDAA212-444C-4487-A503-DE6D4C0C544D}" sibTransId="{AC386C39-DAF9-425F-97F3-0794F233158C}"/>
    <dgm:cxn modelId="{2FDD7D04-E53E-1B47-8630-B561209366DD}" type="presOf" srcId="{55631267-CCCB-F245-A726-3A0204296DC4}" destId="{7F1F45A8-107E-3A47-8A52-F3414D36463B}" srcOrd="0" destOrd="0" presId="urn:microsoft.com/office/officeart/2018/2/layout/IconLabelList"/>
    <dgm:cxn modelId="{3749C62C-6C6C-7E4F-96C7-31111C5E0B98}" srcId="{49EF2BFB-6AD2-44C0-97D3-BFED6DE334ED}" destId="{55631267-CCCB-F245-A726-3A0204296DC4}" srcOrd="1" destOrd="0" parTransId="{C66BBB54-6F7E-B347-A8B5-AEE410E5C890}" sibTransId="{D4F99CD0-F77C-7347-B5D5-3AADB9DD6FB2}"/>
    <dgm:cxn modelId="{3E764246-30F0-4314-87FA-6386DB2594B7}" type="presOf" srcId="{DAE3B5CD-79D8-4D2F-866E-0E006B173D69}" destId="{777D782C-F940-4474-A865-032E0F349060}" srcOrd="0" destOrd="0" presId="urn:microsoft.com/office/officeart/2018/2/layout/IconLabelList"/>
    <dgm:cxn modelId="{F3D16651-F937-4D8A-BE96-3CC6C5B8E048}" type="presOf" srcId="{49EF2BFB-6AD2-44C0-97D3-BFED6DE334ED}" destId="{876AFA5C-1CEF-4CB8-A6B9-0D512B320D28}" srcOrd="0" destOrd="0" presId="urn:microsoft.com/office/officeart/2018/2/layout/IconLabelList"/>
    <dgm:cxn modelId="{1CFA0483-9D78-4881-BF10-DEEE392A55C4}" type="presOf" srcId="{EA513A92-089F-4221-912C-A2F9FD721252}" destId="{0450350C-4BDE-493B-902A-4433504965E5}" srcOrd="0" destOrd="0" presId="urn:microsoft.com/office/officeart/2018/2/layout/IconLabelList"/>
    <dgm:cxn modelId="{51AA338A-1D85-4ECA-9D9C-C1A588BFF186}" srcId="{49EF2BFB-6AD2-44C0-97D3-BFED6DE334ED}" destId="{DAE3B5CD-79D8-4D2F-866E-0E006B173D69}" srcOrd="2" destOrd="0" parTransId="{2410E2AB-4CFE-4C7A-BFE4-8B033025F1DE}" sibTransId="{2DD78058-523E-4D44-BC0D-EEB5744CD8A4}"/>
    <dgm:cxn modelId="{4BD8586E-A57D-4CA5-9E92-2BCC03B7D2B9}" type="presParOf" srcId="{876AFA5C-1CEF-4CB8-A6B9-0D512B320D28}" destId="{6C7FA5EC-1F7E-4136-9A5B-9A212AC12DC3}" srcOrd="0" destOrd="0" presId="urn:microsoft.com/office/officeart/2018/2/layout/IconLabelList"/>
    <dgm:cxn modelId="{07AFFED7-D966-41B2-9EE5-CEAE074B999D}" type="presParOf" srcId="{6C7FA5EC-1F7E-4136-9A5B-9A212AC12DC3}" destId="{59543376-C7B8-4F36-92CF-A56A70327C72}" srcOrd="0" destOrd="0" presId="urn:microsoft.com/office/officeart/2018/2/layout/IconLabelList"/>
    <dgm:cxn modelId="{BCCA3AA7-4ED9-48DD-B293-01999DBB9CE6}" type="presParOf" srcId="{6C7FA5EC-1F7E-4136-9A5B-9A212AC12DC3}" destId="{75C1F224-487A-47D1-83D2-F64E59043C0F}" srcOrd="1" destOrd="0" presId="urn:microsoft.com/office/officeart/2018/2/layout/IconLabelList"/>
    <dgm:cxn modelId="{3198A225-0FE2-472C-8662-7C245F4501B0}" type="presParOf" srcId="{6C7FA5EC-1F7E-4136-9A5B-9A212AC12DC3}" destId="{0450350C-4BDE-493B-902A-4433504965E5}" srcOrd="2" destOrd="0" presId="urn:microsoft.com/office/officeart/2018/2/layout/IconLabelList"/>
    <dgm:cxn modelId="{D0DA294D-E2A6-4D64-AFD4-B551E6C0981B}" type="presParOf" srcId="{876AFA5C-1CEF-4CB8-A6B9-0D512B320D28}" destId="{B7964852-C703-4D2A-8959-59AEB581A326}" srcOrd="1" destOrd="0" presId="urn:microsoft.com/office/officeart/2018/2/layout/IconLabelList"/>
    <dgm:cxn modelId="{E7DE0814-D089-2D4A-B649-715DBA09A2D2}" type="presParOf" srcId="{876AFA5C-1CEF-4CB8-A6B9-0D512B320D28}" destId="{E58B8879-2AD2-C845-8A20-9BB2260632B9}" srcOrd="2" destOrd="0" presId="urn:microsoft.com/office/officeart/2018/2/layout/IconLabelList"/>
    <dgm:cxn modelId="{C3B4675A-6BCE-4048-98C5-D386D1EE1F7D}" type="presParOf" srcId="{E58B8879-2AD2-C845-8A20-9BB2260632B9}" destId="{7D810B62-FE92-1940-B76E-9BCE5F1015F3}" srcOrd="0" destOrd="0" presId="urn:microsoft.com/office/officeart/2018/2/layout/IconLabelList"/>
    <dgm:cxn modelId="{A8E3C6BF-1A1E-4E49-80D4-BBCB44B2C5AC}" type="presParOf" srcId="{E58B8879-2AD2-C845-8A20-9BB2260632B9}" destId="{4337D3AA-5B9C-114B-B607-557C43726FA3}" srcOrd="1" destOrd="0" presId="urn:microsoft.com/office/officeart/2018/2/layout/IconLabelList"/>
    <dgm:cxn modelId="{58DA9023-4FEF-4546-906D-35095FBFAAA4}" type="presParOf" srcId="{E58B8879-2AD2-C845-8A20-9BB2260632B9}" destId="{7F1F45A8-107E-3A47-8A52-F3414D36463B}" srcOrd="2" destOrd="0" presId="urn:microsoft.com/office/officeart/2018/2/layout/IconLabelList"/>
    <dgm:cxn modelId="{D9A1B946-EE0D-B144-9903-DAF5BAB06292}" type="presParOf" srcId="{876AFA5C-1CEF-4CB8-A6B9-0D512B320D28}" destId="{939C6D3A-E8A9-7246-A840-541EC2C23FA2}" srcOrd="3" destOrd="0" presId="urn:microsoft.com/office/officeart/2018/2/layout/IconLabelList"/>
    <dgm:cxn modelId="{15DB6928-A964-4115-906B-BD5C2BE7789C}" type="presParOf" srcId="{876AFA5C-1CEF-4CB8-A6B9-0D512B320D28}" destId="{7F21C56A-7686-41DE-B1A7-131731166DAA}" srcOrd="4" destOrd="0" presId="urn:microsoft.com/office/officeart/2018/2/layout/IconLabelList"/>
    <dgm:cxn modelId="{C4FA1DBF-5042-4637-A09D-34A61CA244EF}" type="presParOf" srcId="{7F21C56A-7686-41DE-B1A7-131731166DAA}" destId="{9AB06369-130F-4E68-98C2-BF89F6F5F800}" srcOrd="0" destOrd="0" presId="urn:microsoft.com/office/officeart/2018/2/layout/IconLabelList"/>
    <dgm:cxn modelId="{CCE66E07-7737-4A5E-BBB6-16040C5AD343}" type="presParOf" srcId="{7F21C56A-7686-41DE-B1A7-131731166DAA}" destId="{FC4F2A92-3D24-4E65-BE79-9901D7E74EBB}" srcOrd="1" destOrd="0" presId="urn:microsoft.com/office/officeart/2018/2/layout/IconLabelList"/>
    <dgm:cxn modelId="{0AD1BE6C-B3D4-4C55-81A5-8275A217F470}" type="presParOf" srcId="{7F21C56A-7686-41DE-B1A7-131731166DAA}" destId="{777D782C-F940-4474-A865-032E0F349060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193EF8-8AA5-4CF9-9193-4AC68936944F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8E0E51B7-5307-4360-A15C-19E7B20BFE68}">
      <dgm:prSet/>
      <dgm:spPr/>
      <dgm:t>
        <a:bodyPr/>
        <a:lstStyle/>
        <a:p>
          <a:r>
            <a:rPr lang="pt-BR" baseline="0"/>
            <a:t>Big Data</a:t>
          </a:r>
          <a:endParaRPr lang="en-US"/>
        </a:p>
      </dgm:t>
    </dgm:pt>
    <dgm:pt modelId="{72D8D16B-8C53-4C5B-ADB5-927A0A594CAC}" type="parTrans" cxnId="{1B16ED87-653C-41B3-B3A5-4BAA22880EF8}">
      <dgm:prSet/>
      <dgm:spPr/>
      <dgm:t>
        <a:bodyPr/>
        <a:lstStyle/>
        <a:p>
          <a:endParaRPr lang="en-US"/>
        </a:p>
      </dgm:t>
    </dgm:pt>
    <dgm:pt modelId="{C1FCC3CA-368B-44FE-8EC6-85AFAF169B0A}" type="sibTrans" cxnId="{1B16ED87-653C-41B3-B3A5-4BAA22880EF8}">
      <dgm:prSet/>
      <dgm:spPr/>
      <dgm:t>
        <a:bodyPr/>
        <a:lstStyle/>
        <a:p>
          <a:endParaRPr lang="en-US"/>
        </a:p>
      </dgm:t>
    </dgm:pt>
    <dgm:pt modelId="{099EC392-75F8-4C11-9ECC-FC5032B192E1}">
      <dgm:prSet/>
      <dgm:spPr/>
      <dgm:t>
        <a:bodyPr/>
        <a:lstStyle/>
        <a:p>
          <a:r>
            <a:rPr lang="pt-BR" baseline="0"/>
            <a:t>Insight</a:t>
          </a:r>
          <a:endParaRPr lang="en-US"/>
        </a:p>
      </dgm:t>
    </dgm:pt>
    <dgm:pt modelId="{F0A9CF5B-C5A6-42E5-A6BF-FA6304C4E8BF}" type="parTrans" cxnId="{164D355B-FC1A-4A71-B43B-FB259521DF77}">
      <dgm:prSet/>
      <dgm:spPr/>
      <dgm:t>
        <a:bodyPr/>
        <a:lstStyle/>
        <a:p>
          <a:endParaRPr lang="en-US"/>
        </a:p>
      </dgm:t>
    </dgm:pt>
    <dgm:pt modelId="{36F02E5C-6B64-4C4D-90C7-E648834F47BE}" type="sibTrans" cxnId="{164D355B-FC1A-4A71-B43B-FB259521DF77}">
      <dgm:prSet/>
      <dgm:spPr/>
      <dgm:t>
        <a:bodyPr/>
        <a:lstStyle/>
        <a:p>
          <a:endParaRPr lang="en-US"/>
        </a:p>
      </dgm:t>
    </dgm:pt>
    <dgm:pt modelId="{DB481CB1-0673-4C69-A8AD-6215A74A1970}">
      <dgm:prSet/>
      <dgm:spPr/>
      <dgm:t>
        <a:bodyPr/>
        <a:lstStyle/>
        <a:p>
          <a:r>
            <a:rPr lang="pt-BR" baseline="0"/>
            <a:t>Ação</a:t>
          </a:r>
          <a:endParaRPr lang="en-US"/>
        </a:p>
      </dgm:t>
    </dgm:pt>
    <dgm:pt modelId="{B79CDA42-97B9-413D-9764-5EAD1F437E08}" type="parTrans" cxnId="{AC5126C8-0CBE-4EA7-8361-777AF06F3C41}">
      <dgm:prSet/>
      <dgm:spPr/>
      <dgm:t>
        <a:bodyPr/>
        <a:lstStyle/>
        <a:p>
          <a:endParaRPr lang="en-US"/>
        </a:p>
      </dgm:t>
    </dgm:pt>
    <dgm:pt modelId="{68F54DBB-88A9-4AAF-AC6A-07A68DC4F03D}" type="sibTrans" cxnId="{AC5126C8-0CBE-4EA7-8361-777AF06F3C41}">
      <dgm:prSet/>
      <dgm:spPr/>
      <dgm:t>
        <a:bodyPr/>
        <a:lstStyle/>
        <a:p>
          <a:endParaRPr lang="en-US"/>
        </a:p>
      </dgm:t>
    </dgm:pt>
    <dgm:pt modelId="{191961B5-86B7-4CB3-9EE9-D8530B8C39EA}" type="pres">
      <dgm:prSet presAssocID="{8B193EF8-8AA5-4CF9-9193-4AC68936944F}" presName="root" presStyleCnt="0">
        <dgm:presLayoutVars>
          <dgm:dir/>
          <dgm:resizeHandles val="exact"/>
        </dgm:presLayoutVars>
      </dgm:prSet>
      <dgm:spPr/>
    </dgm:pt>
    <dgm:pt modelId="{310349B0-4B29-4E33-B112-9C15E75084E9}" type="pres">
      <dgm:prSet presAssocID="{8E0E51B7-5307-4360-A15C-19E7B20BFE68}" presName="compNode" presStyleCnt="0"/>
      <dgm:spPr/>
    </dgm:pt>
    <dgm:pt modelId="{9ED40508-B361-4472-B3DE-0AD1150AC1CE}" type="pres">
      <dgm:prSet presAssocID="{8E0E51B7-5307-4360-A15C-19E7B20BFE6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44CD482E-4B54-4FC1-A9D7-BBD013E813CE}" type="pres">
      <dgm:prSet presAssocID="{8E0E51B7-5307-4360-A15C-19E7B20BFE68}" presName="spaceRect" presStyleCnt="0"/>
      <dgm:spPr/>
    </dgm:pt>
    <dgm:pt modelId="{09B6BACA-E039-4A4C-9515-BCCE395C9F26}" type="pres">
      <dgm:prSet presAssocID="{8E0E51B7-5307-4360-A15C-19E7B20BFE68}" presName="textRect" presStyleLbl="revTx" presStyleIdx="0" presStyleCnt="3">
        <dgm:presLayoutVars>
          <dgm:chMax val="1"/>
          <dgm:chPref val="1"/>
        </dgm:presLayoutVars>
      </dgm:prSet>
      <dgm:spPr/>
    </dgm:pt>
    <dgm:pt modelId="{A33C8D5C-E8D9-467F-89AE-4067B4B19DCA}" type="pres">
      <dgm:prSet presAssocID="{C1FCC3CA-368B-44FE-8EC6-85AFAF169B0A}" presName="sibTrans" presStyleCnt="0"/>
      <dgm:spPr/>
    </dgm:pt>
    <dgm:pt modelId="{53F7ECE4-5872-4AE6-B85A-347D98784AA8}" type="pres">
      <dgm:prSet presAssocID="{099EC392-75F8-4C11-9ECC-FC5032B192E1}" presName="compNode" presStyleCnt="0"/>
      <dgm:spPr/>
    </dgm:pt>
    <dgm:pt modelId="{F5F16D58-B7D2-42CE-82FF-B72EFF79F35E}" type="pres">
      <dgm:prSet presAssocID="{099EC392-75F8-4C11-9ECC-FC5032B192E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âmpada"/>
        </a:ext>
      </dgm:extLst>
    </dgm:pt>
    <dgm:pt modelId="{FE9062E9-6E49-411B-A0CD-905C5CBAD362}" type="pres">
      <dgm:prSet presAssocID="{099EC392-75F8-4C11-9ECC-FC5032B192E1}" presName="spaceRect" presStyleCnt="0"/>
      <dgm:spPr/>
    </dgm:pt>
    <dgm:pt modelId="{E8C67145-5789-4406-9D67-66FC0F311F0F}" type="pres">
      <dgm:prSet presAssocID="{099EC392-75F8-4C11-9ECC-FC5032B192E1}" presName="textRect" presStyleLbl="revTx" presStyleIdx="1" presStyleCnt="3">
        <dgm:presLayoutVars>
          <dgm:chMax val="1"/>
          <dgm:chPref val="1"/>
        </dgm:presLayoutVars>
      </dgm:prSet>
      <dgm:spPr/>
    </dgm:pt>
    <dgm:pt modelId="{DA78A5DE-EABE-4EE5-BB86-F8574F51FFD1}" type="pres">
      <dgm:prSet presAssocID="{36F02E5C-6B64-4C4D-90C7-E648834F47BE}" presName="sibTrans" presStyleCnt="0"/>
      <dgm:spPr/>
    </dgm:pt>
    <dgm:pt modelId="{0001209C-557F-4939-8585-62012BEC252F}" type="pres">
      <dgm:prSet presAssocID="{DB481CB1-0673-4C69-A8AD-6215A74A1970}" presName="compNode" presStyleCnt="0"/>
      <dgm:spPr/>
    </dgm:pt>
    <dgm:pt modelId="{E7EE82CC-5692-45A4-96FB-FB56F5003CEF}" type="pres">
      <dgm:prSet presAssocID="{DB481CB1-0673-4C69-A8AD-6215A74A197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pper board"/>
        </a:ext>
      </dgm:extLst>
    </dgm:pt>
    <dgm:pt modelId="{F627B82D-C7B5-4C37-84AC-E63C1F18D882}" type="pres">
      <dgm:prSet presAssocID="{DB481CB1-0673-4C69-A8AD-6215A74A1970}" presName="spaceRect" presStyleCnt="0"/>
      <dgm:spPr/>
    </dgm:pt>
    <dgm:pt modelId="{9BCC0A20-AC9D-4E65-B314-672CB2904DE5}" type="pres">
      <dgm:prSet presAssocID="{DB481CB1-0673-4C69-A8AD-6215A74A1970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8C8BD80A-947E-47B2-A532-763859A37B84}" type="presOf" srcId="{099EC392-75F8-4C11-9ECC-FC5032B192E1}" destId="{E8C67145-5789-4406-9D67-66FC0F311F0F}" srcOrd="0" destOrd="0" presId="urn:microsoft.com/office/officeart/2018/2/layout/IconLabelList"/>
    <dgm:cxn modelId="{A348212C-5C6B-4029-89C6-C12B8ECD8199}" type="presOf" srcId="{8B193EF8-8AA5-4CF9-9193-4AC68936944F}" destId="{191961B5-86B7-4CB3-9EE9-D8530B8C39EA}" srcOrd="0" destOrd="0" presId="urn:microsoft.com/office/officeart/2018/2/layout/IconLabelList"/>
    <dgm:cxn modelId="{164D355B-FC1A-4A71-B43B-FB259521DF77}" srcId="{8B193EF8-8AA5-4CF9-9193-4AC68936944F}" destId="{099EC392-75F8-4C11-9ECC-FC5032B192E1}" srcOrd="1" destOrd="0" parTransId="{F0A9CF5B-C5A6-42E5-A6BF-FA6304C4E8BF}" sibTransId="{36F02E5C-6B64-4C4D-90C7-E648834F47BE}"/>
    <dgm:cxn modelId="{F231937F-6441-4491-B061-24E1E6EE708E}" type="presOf" srcId="{DB481CB1-0673-4C69-A8AD-6215A74A1970}" destId="{9BCC0A20-AC9D-4E65-B314-672CB2904DE5}" srcOrd="0" destOrd="0" presId="urn:microsoft.com/office/officeart/2018/2/layout/IconLabelList"/>
    <dgm:cxn modelId="{1B16ED87-653C-41B3-B3A5-4BAA22880EF8}" srcId="{8B193EF8-8AA5-4CF9-9193-4AC68936944F}" destId="{8E0E51B7-5307-4360-A15C-19E7B20BFE68}" srcOrd="0" destOrd="0" parTransId="{72D8D16B-8C53-4C5B-ADB5-927A0A594CAC}" sibTransId="{C1FCC3CA-368B-44FE-8EC6-85AFAF169B0A}"/>
    <dgm:cxn modelId="{59407199-3116-4120-A57F-BC98C49F7AD6}" type="presOf" srcId="{8E0E51B7-5307-4360-A15C-19E7B20BFE68}" destId="{09B6BACA-E039-4A4C-9515-BCCE395C9F26}" srcOrd="0" destOrd="0" presId="urn:microsoft.com/office/officeart/2018/2/layout/IconLabelList"/>
    <dgm:cxn modelId="{AC5126C8-0CBE-4EA7-8361-777AF06F3C41}" srcId="{8B193EF8-8AA5-4CF9-9193-4AC68936944F}" destId="{DB481CB1-0673-4C69-A8AD-6215A74A1970}" srcOrd="2" destOrd="0" parTransId="{B79CDA42-97B9-413D-9764-5EAD1F437E08}" sibTransId="{68F54DBB-88A9-4AAF-AC6A-07A68DC4F03D}"/>
    <dgm:cxn modelId="{79105118-D461-4EE6-A4B8-38FD89A346CC}" type="presParOf" srcId="{191961B5-86B7-4CB3-9EE9-D8530B8C39EA}" destId="{310349B0-4B29-4E33-B112-9C15E75084E9}" srcOrd="0" destOrd="0" presId="urn:microsoft.com/office/officeart/2018/2/layout/IconLabelList"/>
    <dgm:cxn modelId="{EFC27E68-4CFD-49A2-B5E1-57E2571D76A3}" type="presParOf" srcId="{310349B0-4B29-4E33-B112-9C15E75084E9}" destId="{9ED40508-B361-4472-B3DE-0AD1150AC1CE}" srcOrd="0" destOrd="0" presId="urn:microsoft.com/office/officeart/2018/2/layout/IconLabelList"/>
    <dgm:cxn modelId="{F3F769A7-0A76-4450-B695-F1C384F10360}" type="presParOf" srcId="{310349B0-4B29-4E33-B112-9C15E75084E9}" destId="{44CD482E-4B54-4FC1-A9D7-BBD013E813CE}" srcOrd="1" destOrd="0" presId="urn:microsoft.com/office/officeart/2018/2/layout/IconLabelList"/>
    <dgm:cxn modelId="{69FC9947-967A-4DD9-92D5-A435C83AB976}" type="presParOf" srcId="{310349B0-4B29-4E33-B112-9C15E75084E9}" destId="{09B6BACA-E039-4A4C-9515-BCCE395C9F26}" srcOrd="2" destOrd="0" presId="urn:microsoft.com/office/officeart/2018/2/layout/IconLabelList"/>
    <dgm:cxn modelId="{AF78E624-1256-4BB2-8AE0-E9456102738A}" type="presParOf" srcId="{191961B5-86B7-4CB3-9EE9-D8530B8C39EA}" destId="{A33C8D5C-E8D9-467F-89AE-4067B4B19DCA}" srcOrd="1" destOrd="0" presId="urn:microsoft.com/office/officeart/2018/2/layout/IconLabelList"/>
    <dgm:cxn modelId="{CEDED70C-6FA0-463C-8EBD-ECFC4154E693}" type="presParOf" srcId="{191961B5-86B7-4CB3-9EE9-D8530B8C39EA}" destId="{53F7ECE4-5872-4AE6-B85A-347D98784AA8}" srcOrd="2" destOrd="0" presId="urn:microsoft.com/office/officeart/2018/2/layout/IconLabelList"/>
    <dgm:cxn modelId="{6EDCC653-4501-496F-9B7F-4096170D79F7}" type="presParOf" srcId="{53F7ECE4-5872-4AE6-B85A-347D98784AA8}" destId="{F5F16D58-B7D2-42CE-82FF-B72EFF79F35E}" srcOrd="0" destOrd="0" presId="urn:microsoft.com/office/officeart/2018/2/layout/IconLabelList"/>
    <dgm:cxn modelId="{21B31C4A-2C9C-4FD2-84A5-D259B415FEE8}" type="presParOf" srcId="{53F7ECE4-5872-4AE6-B85A-347D98784AA8}" destId="{FE9062E9-6E49-411B-A0CD-905C5CBAD362}" srcOrd="1" destOrd="0" presId="urn:microsoft.com/office/officeart/2018/2/layout/IconLabelList"/>
    <dgm:cxn modelId="{767868DF-13D3-432B-9E8D-A49F591462F0}" type="presParOf" srcId="{53F7ECE4-5872-4AE6-B85A-347D98784AA8}" destId="{E8C67145-5789-4406-9D67-66FC0F311F0F}" srcOrd="2" destOrd="0" presId="urn:microsoft.com/office/officeart/2018/2/layout/IconLabelList"/>
    <dgm:cxn modelId="{3123E903-A8B5-403F-9DD9-59230308E035}" type="presParOf" srcId="{191961B5-86B7-4CB3-9EE9-D8530B8C39EA}" destId="{DA78A5DE-EABE-4EE5-BB86-F8574F51FFD1}" srcOrd="3" destOrd="0" presId="urn:microsoft.com/office/officeart/2018/2/layout/IconLabelList"/>
    <dgm:cxn modelId="{AA6E2EF1-9AD5-427D-8E2D-FA5E742C1301}" type="presParOf" srcId="{191961B5-86B7-4CB3-9EE9-D8530B8C39EA}" destId="{0001209C-557F-4939-8585-62012BEC252F}" srcOrd="4" destOrd="0" presId="urn:microsoft.com/office/officeart/2018/2/layout/IconLabelList"/>
    <dgm:cxn modelId="{B3E8E2E3-6260-4A60-90C3-17E309ABBE37}" type="presParOf" srcId="{0001209C-557F-4939-8585-62012BEC252F}" destId="{E7EE82CC-5692-45A4-96FB-FB56F5003CEF}" srcOrd="0" destOrd="0" presId="urn:microsoft.com/office/officeart/2018/2/layout/IconLabelList"/>
    <dgm:cxn modelId="{96654C64-E3C9-4E41-B5C2-9EDEDA7FBE73}" type="presParOf" srcId="{0001209C-557F-4939-8585-62012BEC252F}" destId="{F627B82D-C7B5-4C37-84AC-E63C1F18D882}" srcOrd="1" destOrd="0" presId="urn:microsoft.com/office/officeart/2018/2/layout/IconLabelList"/>
    <dgm:cxn modelId="{EBBF0CAE-5F19-497B-9B39-E77499F201A8}" type="presParOf" srcId="{0001209C-557F-4939-8585-62012BEC252F}" destId="{9BCC0A20-AC9D-4E65-B314-672CB2904DE5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3987109-5D6F-4F4C-A044-D5BD26C6E68C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380F35B6-7BEA-4379-92A9-2B695F23E209}">
      <dgm:prSet/>
      <dgm:spPr/>
      <dgm:t>
        <a:bodyPr/>
        <a:lstStyle/>
        <a:p>
          <a:pPr>
            <a:defRPr cap="all"/>
          </a:pPr>
          <a:r>
            <a:rPr lang="pt-BR" baseline="0"/>
            <a:t>Big Data</a:t>
          </a:r>
          <a:endParaRPr lang="en-US"/>
        </a:p>
      </dgm:t>
    </dgm:pt>
    <dgm:pt modelId="{491E0F28-E7D0-4FB3-B1D2-36C3D83985D6}" type="parTrans" cxnId="{1464EA52-80F4-46CC-BD3C-C04D8960A3DA}">
      <dgm:prSet/>
      <dgm:spPr/>
      <dgm:t>
        <a:bodyPr/>
        <a:lstStyle/>
        <a:p>
          <a:endParaRPr lang="en-US"/>
        </a:p>
      </dgm:t>
    </dgm:pt>
    <dgm:pt modelId="{CB6E7AE1-DEAB-47DE-82DD-335C13A633C2}" type="sibTrans" cxnId="{1464EA52-80F4-46CC-BD3C-C04D8960A3DA}">
      <dgm:prSet/>
      <dgm:spPr/>
      <dgm:t>
        <a:bodyPr/>
        <a:lstStyle/>
        <a:p>
          <a:endParaRPr lang="en-US"/>
        </a:p>
      </dgm:t>
    </dgm:pt>
    <dgm:pt modelId="{A7C28123-4902-4BB3-BE6B-20D58BEAA90C}">
      <dgm:prSet/>
      <dgm:spPr/>
      <dgm:t>
        <a:bodyPr/>
        <a:lstStyle/>
        <a:p>
          <a:pPr>
            <a:defRPr cap="all"/>
          </a:pPr>
          <a:r>
            <a:rPr lang="pt-BR" baseline="0"/>
            <a:t>Análise e Questões</a:t>
          </a:r>
          <a:endParaRPr lang="en-US"/>
        </a:p>
      </dgm:t>
    </dgm:pt>
    <dgm:pt modelId="{8114A904-466B-4B30-B5B9-8AA2AE944A2E}" type="parTrans" cxnId="{DC731BB3-D4FC-4A4D-9883-6BB34A3F95E3}">
      <dgm:prSet/>
      <dgm:spPr/>
      <dgm:t>
        <a:bodyPr/>
        <a:lstStyle/>
        <a:p>
          <a:endParaRPr lang="en-US"/>
        </a:p>
      </dgm:t>
    </dgm:pt>
    <dgm:pt modelId="{14DA9B50-ABE3-47A2-86D4-C7F99B214EF6}" type="sibTrans" cxnId="{DC731BB3-D4FC-4A4D-9883-6BB34A3F95E3}">
      <dgm:prSet/>
      <dgm:spPr/>
      <dgm:t>
        <a:bodyPr/>
        <a:lstStyle/>
        <a:p>
          <a:endParaRPr lang="en-US"/>
        </a:p>
      </dgm:t>
    </dgm:pt>
    <dgm:pt modelId="{7AC34177-27CC-466A-A9F4-0BBF60877BC1}">
      <dgm:prSet/>
      <dgm:spPr/>
      <dgm:t>
        <a:bodyPr/>
        <a:lstStyle/>
        <a:p>
          <a:pPr>
            <a:defRPr cap="all"/>
          </a:pPr>
          <a:r>
            <a:rPr lang="pt-BR" baseline="0"/>
            <a:t>Insights</a:t>
          </a:r>
          <a:endParaRPr lang="en-US"/>
        </a:p>
      </dgm:t>
    </dgm:pt>
    <dgm:pt modelId="{97BCD5EA-FF0E-4EE8-9A95-C02CF5B4D2C1}" type="parTrans" cxnId="{0D19F260-EA79-4C1A-BF6A-F623E97A33D3}">
      <dgm:prSet/>
      <dgm:spPr/>
      <dgm:t>
        <a:bodyPr/>
        <a:lstStyle/>
        <a:p>
          <a:endParaRPr lang="en-US"/>
        </a:p>
      </dgm:t>
    </dgm:pt>
    <dgm:pt modelId="{DDC03B8E-8547-442A-91D4-EC14FCD6ABDA}" type="sibTrans" cxnId="{0D19F260-EA79-4C1A-BF6A-F623E97A33D3}">
      <dgm:prSet/>
      <dgm:spPr/>
      <dgm:t>
        <a:bodyPr/>
        <a:lstStyle/>
        <a:p>
          <a:endParaRPr lang="en-US"/>
        </a:p>
      </dgm:t>
    </dgm:pt>
    <dgm:pt modelId="{8771C12E-206C-4407-A192-34E6DCAD6D74}" type="pres">
      <dgm:prSet presAssocID="{73987109-5D6F-4F4C-A044-D5BD26C6E68C}" presName="root" presStyleCnt="0">
        <dgm:presLayoutVars>
          <dgm:dir/>
          <dgm:resizeHandles val="exact"/>
        </dgm:presLayoutVars>
      </dgm:prSet>
      <dgm:spPr/>
    </dgm:pt>
    <dgm:pt modelId="{C2A37D30-CA4D-454C-AC5D-3C984725E79E}" type="pres">
      <dgm:prSet presAssocID="{380F35B6-7BEA-4379-92A9-2B695F23E209}" presName="compNode" presStyleCnt="0"/>
      <dgm:spPr/>
    </dgm:pt>
    <dgm:pt modelId="{71E28179-C318-4C44-B473-36BD8B4A60D3}" type="pres">
      <dgm:prSet presAssocID="{380F35B6-7BEA-4379-92A9-2B695F23E209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1FCE26EC-3009-4AA3-A1D5-8EB8186168F4}" type="pres">
      <dgm:prSet presAssocID="{380F35B6-7BEA-4379-92A9-2B695F23E20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53888D37-3D77-423E-BB28-715B991A91DA}" type="pres">
      <dgm:prSet presAssocID="{380F35B6-7BEA-4379-92A9-2B695F23E209}" presName="spaceRect" presStyleCnt="0"/>
      <dgm:spPr/>
    </dgm:pt>
    <dgm:pt modelId="{263CDE88-A2C7-4E3B-A1F9-EC687D8D1031}" type="pres">
      <dgm:prSet presAssocID="{380F35B6-7BEA-4379-92A9-2B695F23E209}" presName="textRect" presStyleLbl="revTx" presStyleIdx="0" presStyleCnt="3">
        <dgm:presLayoutVars>
          <dgm:chMax val="1"/>
          <dgm:chPref val="1"/>
        </dgm:presLayoutVars>
      </dgm:prSet>
      <dgm:spPr/>
    </dgm:pt>
    <dgm:pt modelId="{EF0B494A-CCF7-488F-B17C-5438870382C3}" type="pres">
      <dgm:prSet presAssocID="{CB6E7AE1-DEAB-47DE-82DD-335C13A633C2}" presName="sibTrans" presStyleCnt="0"/>
      <dgm:spPr/>
    </dgm:pt>
    <dgm:pt modelId="{A4DAF63E-C8E9-41F3-89BA-22FB6F8F8438}" type="pres">
      <dgm:prSet presAssocID="{A7C28123-4902-4BB3-BE6B-20D58BEAA90C}" presName="compNode" presStyleCnt="0"/>
      <dgm:spPr/>
    </dgm:pt>
    <dgm:pt modelId="{C36DA53A-7C66-4852-B1E4-6D76BD6F6960}" type="pres">
      <dgm:prSet presAssocID="{A7C28123-4902-4BB3-BE6B-20D58BEAA90C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69D60826-9A59-4F76-BBC9-3A65A52A62E0}" type="pres">
      <dgm:prSet presAssocID="{A7C28123-4902-4BB3-BE6B-20D58BEAA90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9A861C34-3310-4B48-ADFA-A0C49510C37F}" type="pres">
      <dgm:prSet presAssocID="{A7C28123-4902-4BB3-BE6B-20D58BEAA90C}" presName="spaceRect" presStyleCnt="0"/>
      <dgm:spPr/>
    </dgm:pt>
    <dgm:pt modelId="{D80423DD-F7ED-4B21-B5A1-6738FC35F61E}" type="pres">
      <dgm:prSet presAssocID="{A7C28123-4902-4BB3-BE6B-20D58BEAA90C}" presName="textRect" presStyleLbl="revTx" presStyleIdx="1" presStyleCnt="3">
        <dgm:presLayoutVars>
          <dgm:chMax val="1"/>
          <dgm:chPref val="1"/>
        </dgm:presLayoutVars>
      </dgm:prSet>
      <dgm:spPr/>
    </dgm:pt>
    <dgm:pt modelId="{BC6C6D67-FF33-4BC1-B1E9-6FD8D655267D}" type="pres">
      <dgm:prSet presAssocID="{14DA9B50-ABE3-47A2-86D4-C7F99B214EF6}" presName="sibTrans" presStyleCnt="0"/>
      <dgm:spPr/>
    </dgm:pt>
    <dgm:pt modelId="{F1504421-CE28-41E8-917D-805EB65EACA8}" type="pres">
      <dgm:prSet presAssocID="{7AC34177-27CC-466A-A9F4-0BBF60877BC1}" presName="compNode" presStyleCnt="0"/>
      <dgm:spPr/>
    </dgm:pt>
    <dgm:pt modelId="{0B723389-266C-4A4E-8BDB-4CFC50D03781}" type="pres">
      <dgm:prSet presAssocID="{7AC34177-27CC-466A-A9F4-0BBF60877BC1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35ED962C-EF2C-4B5B-89D3-0BEBD59AD664}" type="pres">
      <dgm:prSet presAssocID="{7AC34177-27CC-466A-A9F4-0BBF60877BC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âmpada"/>
        </a:ext>
      </dgm:extLst>
    </dgm:pt>
    <dgm:pt modelId="{40D94421-96D3-42F9-AB70-24A08A818431}" type="pres">
      <dgm:prSet presAssocID="{7AC34177-27CC-466A-A9F4-0BBF60877BC1}" presName="spaceRect" presStyleCnt="0"/>
      <dgm:spPr/>
    </dgm:pt>
    <dgm:pt modelId="{963315B2-CB03-46EE-961C-2E45C35FB11B}" type="pres">
      <dgm:prSet presAssocID="{7AC34177-27CC-466A-A9F4-0BBF60877BC1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D0397334-3CFE-4181-BE21-89EFA7B2731B}" type="presOf" srcId="{380F35B6-7BEA-4379-92A9-2B695F23E209}" destId="{263CDE88-A2C7-4E3B-A1F9-EC687D8D1031}" srcOrd="0" destOrd="0" presId="urn:microsoft.com/office/officeart/2018/5/layout/IconLeafLabelList"/>
    <dgm:cxn modelId="{83A88143-5314-4FF1-A7FE-0F346D1869C4}" type="presOf" srcId="{A7C28123-4902-4BB3-BE6B-20D58BEAA90C}" destId="{D80423DD-F7ED-4B21-B5A1-6738FC35F61E}" srcOrd="0" destOrd="0" presId="urn:microsoft.com/office/officeart/2018/5/layout/IconLeafLabelList"/>
    <dgm:cxn modelId="{B81B5351-19C4-4365-85F2-EA2ECCFAB836}" type="presOf" srcId="{7AC34177-27CC-466A-A9F4-0BBF60877BC1}" destId="{963315B2-CB03-46EE-961C-2E45C35FB11B}" srcOrd="0" destOrd="0" presId="urn:microsoft.com/office/officeart/2018/5/layout/IconLeafLabelList"/>
    <dgm:cxn modelId="{1464EA52-80F4-46CC-BD3C-C04D8960A3DA}" srcId="{73987109-5D6F-4F4C-A044-D5BD26C6E68C}" destId="{380F35B6-7BEA-4379-92A9-2B695F23E209}" srcOrd="0" destOrd="0" parTransId="{491E0F28-E7D0-4FB3-B1D2-36C3D83985D6}" sibTransId="{CB6E7AE1-DEAB-47DE-82DD-335C13A633C2}"/>
    <dgm:cxn modelId="{81492358-0371-41F6-9D4F-25A58EC3766E}" type="presOf" srcId="{73987109-5D6F-4F4C-A044-D5BD26C6E68C}" destId="{8771C12E-206C-4407-A192-34E6DCAD6D74}" srcOrd="0" destOrd="0" presId="urn:microsoft.com/office/officeart/2018/5/layout/IconLeafLabelList"/>
    <dgm:cxn modelId="{0D19F260-EA79-4C1A-BF6A-F623E97A33D3}" srcId="{73987109-5D6F-4F4C-A044-D5BD26C6E68C}" destId="{7AC34177-27CC-466A-A9F4-0BBF60877BC1}" srcOrd="2" destOrd="0" parTransId="{97BCD5EA-FF0E-4EE8-9A95-C02CF5B4D2C1}" sibTransId="{DDC03B8E-8547-442A-91D4-EC14FCD6ABDA}"/>
    <dgm:cxn modelId="{DC731BB3-D4FC-4A4D-9883-6BB34A3F95E3}" srcId="{73987109-5D6F-4F4C-A044-D5BD26C6E68C}" destId="{A7C28123-4902-4BB3-BE6B-20D58BEAA90C}" srcOrd="1" destOrd="0" parTransId="{8114A904-466B-4B30-B5B9-8AA2AE944A2E}" sibTransId="{14DA9B50-ABE3-47A2-86D4-C7F99B214EF6}"/>
    <dgm:cxn modelId="{1A889131-4FE3-47BF-B2CE-61A16C391215}" type="presParOf" srcId="{8771C12E-206C-4407-A192-34E6DCAD6D74}" destId="{C2A37D30-CA4D-454C-AC5D-3C984725E79E}" srcOrd="0" destOrd="0" presId="urn:microsoft.com/office/officeart/2018/5/layout/IconLeafLabelList"/>
    <dgm:cxn modelId="{848A206B-0F74-4E18-8EBD-D1614B4EF5F4}" type="presParOf" srcId="{C2A37D30-CA4D-454C-AC5D-3C984725E79E}" destId="{71E28179-C318-4C44-B473-36BD8B4A60D3}" srcOrd="0" destOrd="0" presId="urn:microsoft.com/office/officeart/2018/5/layout/IconLeafLabelList"/>
    <dgm:cxn modelId="{82AFCF01-1D91-461A-BBC9-B283C4F0B0F9}" type="presParOf" srcId="{C2A37D30-CA4D-454C-AC5D-3C984725E79E}" destId="{1FCE26EC-3009-4AA3-A1D5-8EB8186168F4}" srcOrd="1" destOrd="0" presId="urn:microsoft.com/office/officeart/2018/5/layout/IconLeafLabelList"/>
    <dgm:cxn modelId="{0DDCAB6C-4514-4F52-BAB1-21F464BE85F7}" type="presParOf" srcId="{C2A37D30-CA4D-454C-AC5D-3C984725E79E}" destId="{53888D37-3D77-423E-BB28-715B991A91DA}" srcOrd="2" destOrd="0" presId="urn:microsoft.com/office/officeart/2018/5/layout/IconLeafLabelList"/>
    <dgm:cxn modelId="{EAB79821-BE15-4CE0-B86D-6F8F78F618F8}" type="presParOf" srcId="{C2A37D30-CA4D-454C-AC5D-3C984725E79E}" destId="{263CDE88-A2C7-4E3B-A1F9-EC687D8D1031}" srcOrd="3" destOrd="0" presId="urn:microsoft.com/office/officeart/2018/5/layout/IconLeafLabelList"/>
    <dgm:cxn modelId="{A0D91121-2EAD-40EA-B92D-6889DB01322B}" type="presParOf" srcId="{8771C12E-206C-4407-A192-34E6DCAD6D74}" destId="{EF0B494A-CCF7-488F-B17C-5438870382C3}" srcOrd="1" destOrd="0" presId="urn:microsoft.com/office/officeart/2018/5/layout/IconLeafLabelList"/>
    <dgm:cxn modelId="{AC765C0C-F51C-420C-98A8-E7BCF2B87708}" type="presParOf" srcId="{8771C12E-206C-4407-A192-34E6DCAD6D74}" destId="{A4DAF63E-C8E9-41F3-89BA-22FB6F8F8438}" srcOrd="2" destOrd="0" presId="urn:microsoft.com/office/officeart/2018/5/layout/IconLeafLabelList"/>
    <dgm:cxn modelId="{0E7DD52C-3347-4665-BBB2-891AC3E3A2FF}" type="presParOf" srcId="{A4DAF63E-C8E9-41F3-89BA-22FB6F8F8438}" destId="{C36DA53A-7C66-4852-B1E4-6D76BD6F6960}" srcOrd="0" destOrd="0" presId="urn:microsoft.com/office/officeart/2018/5/layout/IconLeafLabelList"/>
    <dgm:cxn modelId="{0105D155-BE10-4DAA-9782-8A309710C5AD}" type="presParOf" srcId="{A4DAF63E-C8E9-41F3-89BA-22FB6F8F8438}" destId="{69D60826-9A59-4F76-BBC9-3A65A52A62E0}" srcOrd="1" destOrd="0" presId="urn:microsoft.com/office/officeart/2018/5/layout/IconLeafLabelList"/>
    <dgm:cxn modelId="{FE39304D-9D6E-434A-BF01-D072BCB97D8E}" type="presParOf" srcId="{A4DAF63E-C8E9-41F3-89BA-22FB6F8F8438}" destId="{9A861C34-3310-4B48-ADFA-A0C49510C37F}" srcOrd="2" destOrd="0" presId="urn:microsoft.com/office/officeart/2018/5/layout/IconLeafLabelList"/>
    <dgm:cxn modelId="{48FF94AC-5124-4067-956D-CB742A8861CD}" type="presParOf" srcId="{A4DAF63E-C8E9-41F3-89BA-22FB6F8F8438}" destId="{D80423DD-F7ED-4B21-B5A1-6738FC35F61E}" srcOrd="3" destOrd="0" presId="urn:microsoft.com/office/officeart/2018/5/layout/IconLeafLabelList"/>
    <dgm:cxn modelId="{5C36F69F-27CB-4E30-9EAF-0CDC990B97B6}" type="presParOf" srcId="{8771C12E-206C-4407-A192-34E6DCAD6D74}" destId="{BC6C6D67-FF33-4BC1-B1E9-6FD8D655267D}" srcOrd="3" destOrd="0" presId="urn:microsoft.com/office/officeart/2018/5/layout/IconLeafLabelList"/>
    <dgm:cxn modelId="{04A34B16-BDEF-4CDC-A0DA-E411E54FF80A}" type="presParOf" srcId="{8771C12E-206C-4407-A192-34E6DCAD6D74}" destId="{F1504421-CE28-41E8-917D-805EB65EACA8}" srcOrd="4" destOrd="0" presId="urn:microsoft.com/office/officeart/2018/5/layout/IconLeafLabelList"/>
    <dgm:cxn modelId="{65D828A9-E75B-417C-9D12-73A6DA95B69B}" type="presParOf" srcId="{F1504421-CE28-41E8-917D-805EB65EACA8}" destId="{0B723389-266C-4A4E-8BDB-4CFC50D03781}" srcOrd="0" destOrd="0" presId="urn:microsoft.com/office/officeart/2018/5/layout/IconLeafLabelList"/>
    <dgm:cxn modelId="{38BE606F-C0E2-4CC2-A3D4-6B30534929D2}" type="presParOf" srcId="{F1504421-CE28-41E8-917D-805EB65EACA8}" destId="{35ED962C-EF2C-4B5B-89D3-0BEBD59AD664}" srcOrd="1" destOrd="0" presId="urn:microsoft.com/office/officeart/2018/5/layout/IconLeafLabelList"/>
    <dgm:cxn modelId="{CDA61866-9000-4371-B512-DCF845EDA361}" type="presParOf" srcId="{F1504421-CE28-41E8-917D-805EB65EACA8}" destId="{40D94421-96D3-42F9-AB70-24A08A818431}" srcOrd="2" destOrd="0" presId="urn:microsoft.com/office/officeart/2018/5/layout/IconLeafLabelList"/>
    <dgm:cxn modelId="{5EBC3EEA-F73F-4355-A181-16E435767328}" type="presParOf" srcId="{F1504421-CE28-41E8-917D-805EB65EACA8}" destId="{963315B2-CB03-46EE-961C-2E45C35FB11B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B50C0C9-6BA4-D244-8D93-4095101F092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A46ABD7-CE10-3C4E-9EA0-F2FA64371FC9}">
      <dgm:prSet/>
      <dgm:spPr>
        <a:solidFill>
          <a:srgbClr val="0070C0"/>
        </a:solidFill>
      </dgm:spPr>
      <dgm:t>
        <a:bodyPr/>
        <a:lstStyle/>
        <a:p>
          <a:r>
            <a:rPr lang="pt-BR" baseline="0" dirty="0"/>
            <a:t>Adquirir</a:t>
          </a:r>
          <a:endParaRPr lang="pt-BR" dirty="0"/>
        </a:p>
      </dgm:t>
    </dgm:pt>
    <dgm:pt modelId="{FEFC7C89-13A1-424A-83D8-7EC3B5847709}" type="parTrans" cxnId="{8D074321-0546-5143-A569-1E9E8A8F1D75}">
      <dgm:prSet/>
      <dgm:spPr/>
      <dgm:t>
        <a:bodyPr/>
        <a:lstStyle/>
        <a:p>
          <a:endParaRPr lang="pt-BR"/>
        </a:p>
      </dgm:t>
    </dgm:pt>
    <dgm:pt modelId="{9CCCA0C0-51FD-5140-A853-43BC08F7CEFD}" type="sibTrans" cxnId="{8D074321-0546-5143-A569-1E9E8A8F1D75}">
      <dgm:prSet/>
      <dgm:spPr/>
      <dgm:t>
        <a:bodyPr/>
        <a:lstStyle/>
        <a:p>
          <a:endParaRPr lang="pt-BR"/>
        </a:p>
      </dgm:t>
    </dgm:pt>
    <dgm:pt modelId="{13DE5CC2-D8DB-1E4D-91B2-025047BC68B4}">
      <dgm:prSet/>
      <dgm:spPr>
        <a:solidFill>
          <a:srgbClr val="0070C0"/>
        </a:solidFill>
      </dgm:spPr>
      <dgm:t>
        <a:bodyPr/>
        <a:lstStyle/>
        <a:p>
          <a:r>
            <a:rPr lang="pt-BR" baseline="0" dirty="0"/>
            <a:t>Preparar</a:t>
          </a:r>
          <a:endParaRPr lang="pt-BR" dirty="0"/>
        </a:p>
      </dgm:t>
    </dgm:pt>
    <dgm:pt modelId="{5C8F19EC-1C19-7844-BADD-F1DF3C54E117}" type="parTrans" cxnId="{6A2FF6B0-82D0-2C48-95DA-5996064F1316}">
      <dgm:prSet/>
      <dgm:spPr/>
      <dgm:t>
        <a:bodyPr/>
        <a:lstStyle/>
        <a:p>
          <a:endParaRPr lang="pt-BR"/>
        </a:p>
      </dgm:t>
    </dgm:pt>
    <dgm:pt modelId="{54B610F8-F81C-E749-9C95-87FBE2C4CE3D}" type="sibTrans" cxnId="{6A2FF6B0-82D0-2C48-95DA-5996064F1316}">
      <dgm:prSet/>
      <dgm:spPr/>
      <dgm:t>
        <a:bodyPr/>
        <a:lstStyle/>
        <a:p>
          <a:endParaRPr lang="pt-BR"/>
        </a:p>
      </dgm:t>
    </dgm:pt>
    <dgm:pt modelId="{0D931F67-94F8-CA47-B51D-3F0928BA18B4}">
      <dgm:prSet/>
      <dgm:spPr>
        <a:solidFill>
          <a:srgbClr val="0070C0"/>
        </a:solidFill>
      </dgm:spPr>
      <dgm:t>
        <a:bodyPr/>
        <a:lstStyle/>
        <a:p>
          <a:r>
            <a:rPr lang="pt-BR" baseline="0" dirty="0"/>
            <a:t>Analisar</a:t>
          </a:r>
          <a:endParaRPr lang="pt-BR" dirty="0"/>
        </a:p>
      </dgm:t>
    </dgm:pt>
    <dgm:pt modelId="{B1B9D35A-F8E0-7642-8A1E-4F522553BFB8}" type="parTrans" cxnId="{32B256D4-0648-F940-9115-CC98B27D471A}">
      <dgm:prSet/>
      <dgm:spPr/>
      <dgm:t>
        <a:bodyPr/>
        <a:lstStyle/>
        <a:p>
          <a:endParaRPr lang="pt-BR"/>
        </a:p>
      </dgm:t>
    </dgm:pt>
    <dgm:pt modelId="{6B7F7657-4FFC-CD4A-9EF2-300B3BF18513}" type="sibTrans" cxnId="{32B256D4-0648-F940-9115-CC98B27D471A}">
      <dgm:prSet/>
      <dgm:spPr/>
      <dgm:t>
        <a:bodyPr/>
        <a:lstStyle/>
        <a:p>
          <a:endParaRPr lang="pt-BR"/>
        </a:p>
      </dgm:t>
    </dgm:pt>
    <dgm:pt modelId="{8BFD0F30-9B6A-4246-9821-8043DDDDCB58}">
      <dgm:prSet/>
      <dgm:spPr>
        <a:solidFill>
          <a:srgbClr val="0070C0"/>
        </a:solidFill>
      </dgm:spPr>
      <dgm:t>
        <a:bodyPr/>
        <a:lstStyle/>
        <a:p>
          <a:r>
            <a:rPr lang="pt-BR" baseline="0"/>
            <a:t>Reportar</a:t>
          </a:r>
          <a:endParaRPr lang="pt-BR"/>
        </a:p>
      </dgm:t>
    </dgm:pt>
    <dgm:pt modelId="{1612D894-BF31-B048-819E-317CF89F1553}" type="parTrans" cxnId="{256A0AD1-0D24-3A4B-8643-B898377615DA}">
      <dgm:prSet/>
      <dgm:spPr/>
      <dgm:t>
        <a:bodyPr/>
        <a:lstStyle/>
        <a:p>
          <a:endParaRPr lang="pt-BR"/>
        </a:p>
      </dgm:t>
    </dgm:pt>
    <dgm:pt modelId="{C600C911-601B-5649-ACA6-139A55C184FB}" type="sibTrans" cxnId="{256A0AD1-0D24-3A4B-8643-B898377615DA}">
      <dgm:prSet/>
      <dgm:spPr/>
      <dgm:t>
        <a:bodyPr/>
        <a:lstStyle/>
        <a:p>
          <a:endParaRPr lang="pt-BR"/>
        </a:p>
      </dgm:t>
    </dgm:pt>
    <dgm:pt modelId="{AF8FF548-7577-AF46-A879-D45E8B4DCBAF}">
      <dgm:prSet/>
      <dgm:spPr>
        <a:solidFill>
          <a:srgbClr val="0070C0"/>
        </a:solidFill>
      </dgm:spPr>
      <dgm:t>
        <a:bodyPr/>
        <a:lstStyle/>
        <a:p>
          <a:r>
            <a:rPr lang="pt-BR" baseline="0"/>
            <a:t>Agir</a:t>
          </a:r>
          <a:endParaRPr lang="pt-BR"/>
        </a:p>
      </dgm:t>
    </dgm:pt>
    <dgm:pt modelId="{1F16C5B7-7EA5-D04A-BB07-A5310187B8C9}" type="parTrans" cxnId="{5802599A-A6B2-A443-A2FA-3A09CE877B0A}">
      <dgm:prSet/>
      <dgm:spPr/>
      <dgm:t>
        <a:bodyPr/>
        <a:lstStyle/>
        <a:p>
          <a:endParaRPr lang="pt-BR"/>
        </a:p>
      </dgm:t>
    </dgm:pt>
    <dgm:pt modelId="{B0978C2E-8E5A-4E4E-ABF1-097456CC196D}" type="sibTrans" cxnId="{5802599A-A6B2-A443-A2FA-3A09CE877B0A}">
      <dgm:prSet/>
      <dgm:spPr/>
      <dgm:t>
        <a:bodyPr/>
        <a:lstStyle/>
        <a:p>
          <a:endParaRPr lang="pt-BR"/>
        </a:p>
      </dgm:t>
    </dgm:pt>
    <dgm:pt modelId="{5BCF8212-9F19-E34D-A066-52BB38FC2A01}" type="pres">
      <dgm:prSet presAssocID="{AB50C0C9-6BA4-D244-8D93-4095101F092A}" presName="CompostProcess" presStyleCnt="0">
        <dgm:presLayoutVars>
          <dgm:dir/>
          <dgm:resizeHandles val="exact"/>
        </dgm:presLayoutVars>
      </dgm:prSet>
      <dgm:spPr/>
    </dgm:pt>
    <dgm:pt modelId="{640A8C16-D166-4942-9233-5DFD2A614CE9}" type="pres">
      <dgm:prSet presAssocID="{AB50C0C9-6BA4-D244-8D93-4095101F092A}" presName="arrow" presStyleLbl="bgShp" presStyleIdx="0" presStyleCnt="1"/>
      <dgm:spPr/>
    </dgm:pt>
    <dgm:pt modelId="{D4B37DDF-E069-2343-AED7-9C694C128C86}" type="pres">
      <dgm:prSet presAssocID="{AB50C0C9-6BA4-D244-8D93-4095101F092A}" presName="linearProcess" presStyleCnt="0"/>
      <dgm:spPr/>
    </dgm:pt>
    <dgm:pt modelId="{C070AD79-60CA-5740-B4C2-573147368BE6}" type="pres">
      <dgm:prSet presAssocID="{3A46ABD7-CE10-3C4E-9EA0-F2FA64371FC9}" presName="textNode" presStyleLbl="node1" presStyleIdx="0" presStyleCnt="5">
        <dgm:presLayoutVars>
          <dgm:bulletEnabled val="1"/>
        </dgm:presLayoutVars>
      </dgm:prSet>
      <dgm:spPr/>
    </dgm:pt>
    <dgm:pt modelId="{62974F72-D061-0447-BF86-5D72CA89B13A}" type="pres">
      <dgm:prSet presAssocID="{9CCCA0C0-51FD-5140-A853-43BC08F7CEFD}" presName="sibTrans" presStyleCnt="0"/>
      <dgm:spPr/>
    </dgm:pt>
    <dgm:pt modelId="{15A9FD38-2150-5B49-B3AD-7CB968321DD2}" type="pres">
      <dgm:prSet presAssocID="{13DE5CC2-D8DB-1E4D-91B2-025047BC68B4}" presName="textNode" presStyleLbl="node1" presStyleIdx="1" presStyleCnt="5">
        <dgm:presLayoutVars>
          <dgm:bulletEnabled val="1"/>
        </dgm:presLayoutVars>
      </dgm:prSet>
      <dgm:spPr/>
    </dgm:pt>
    <dgm:pt modelId="{26C9430E-38C0-AE43-B7FB-717BE1EEFAFD}" type="pres">
      <dgm:prSet presAssocID="{54B610F8-F81C-E749-9C95-87FBE2C4CE3D}" presName="sibTrans" presStyleCnt="0"/>
      <dgm:spPr/>
    </dgm:pt>
    <dgm:pt modelId="{C5799AA3-F954-5E48-9247-49D9CBC3B98C}" type="pres">
      <dgm:prSet presAssocID="{0D931F67-94F8-CA47-B51D-3F0928BA18B4}" presName="textNode" presStyleLbl="node1" presStyleIdx="2" presStyleCnt="5">
        <dgm:presLayoutVars>
          <dgm:bulletEnabled val="1"/>
        </dgm:presLayoutVars>
      </dgm:prSet>
      <dgm:spPr/>
    </dgm:pt>
    <dgm:pt modelId="{8F260837-D0E1-AD4E-8B3B-CCAD12BC912C}" type="pres">
      <dgm:prSet presAssocID="{6B7F7657-4FFC-CD4A-9EF2-300B3BF18513}" presName="sibTrans" presStyleCnt="0"/>
      <dgm:spPr/>
    </dgm:pt>
    <dgm:pt modelId="{7D8BE3B5-1F11-E441-A37A-B1862A21E866}" type="pres">
      <dgm:prSet presAssocID="{8BFD0F30-9B6A-4246-9821-8043DDDDCB58}" presName="textNode" presStyleLbl="node1" presStyleIdx="3" presStyleCnt="5">
        <dgm:presLayoutVars>
          <dgm:bulletEnabled val="1"/>
        </dgm:presLayoutVars>
      </dgm:prSet>
      <dgm:spPr/>
    </dgm:pt>
    <dgm:pt modelId="{5EB6BC69-C512-0947-93BF-7FFB35A27AC9}" type="pres">
      <dgm:prSet presAssocID="{C600C911-601B-5649-ACA6-139A55C184FB}" presName="sibTrans" presStyleCnt="0"/>
      <dgm:spPr/>
    </dgm:pt>
    <dgm:pt modelId="{6EA9F274-59EF-CF47-BC2F-CC426F8F5001}" type="pres">
      <dgm:prSet presAssocID="{AF8FF548-7577-AF46-A879-D45E8B4DCBAF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8D074321-0546-5143-A569-1E9E8A8F1D75}" srcId="{AB50C0C9-6BA4-D244-8D93-4095101F092A}" destId="{3A46ABD7-CE10-3C4E-9EA0-F2FA64371FC9}" srcOrd="0" destOrd="0" parTransId="{FEFC7C89-13A1-424A-83D8-7EC3B5847709}" sibTransId="{9CCCA0C0-51FD-5140-A853-43BC08F7CEFD}"/>
    <dgm:cxn modelId="{7DAA8729-F1BC-2E48-A990-ECDAB854EA92}" type="presOf" srcId="{8BFD0F30-9B6A-4246-9821-8043DDDDCB58}" destId="{7D8BE3B5-1F11-E441-A37A-B1862A21E866}" srcOrd="0" destOrd="0" presId="urn:microsoft.com/office/officeart/2005/8/layout/hProcess9"/>
    <dgm:cxn modelId="{E6936D57-00C4-2144-9081-A179EECEC8E7}" type="presOf" srcId="{13DE5CC2-D8DB-1E4D-91B2-025047BC68B4}" destId="{15A9FD38-2150-5B49-B3AD-7CB968321DD2}" srcOrd="0" destOrd="0" presId="urn:microsoft.com/office/officeart/2005/8/layout/hProcess9"/>
    <dgm:cxn modelId="{3BE2DC65-139E-0D43-BA65-CDBC4469BB1C}" type="presOf" srcId="{AF8FF548-7577-AF46-A879-D45E8B4DCBAF}" destId="{6EA9F274-59EF-CF47-BC2F-CC426F8F5001}" srcOrd="0" destOrd="0" presId="urn:microsoft.com/office/officeart/2005/8/layout/hProcess9"/>
    <dgm:cxn modelId="{FA57E099-A85E-0745-929A-1770FF3B5950}" type="presOf" srcId="{3A46ABD7-CE10-3C4E-9EA0-F2FA64371FC9}" destId="{C070AD79-60CA-5740-B4C2-573147368BE6}" srcOrd="0" destOrd="0" presId="urn:microsoft.com/office/officeart/2005/8/layout/hProcess9"/>
    <dgm:cxn modelId="{5802599A-A6B2-A443-A2FA-3A09CE877B0A}" srcId="{AB50C0C9-6BA4-D244-8D93-4095101F092A}" destId="{AF8FF548-7577-AF46-A879-D45E8B4DCBAF}" srcOrd="4" destOrd="0" parTransId="{1F16C5B7-7EA5-D04A-BB07-A5310187B8C9}" sibTransId="{B0978C2E-8E5A-4E4E-ABF1-097456CC196D}"/>
    <dgm:cxn modelId="{6A2FF6B0-82D0-2C48-95DA-5996064F1316}" srcId="{AB50C0C9-6BA4-D244-8D93-4095101F092A}" destId="{13DE5CC2-D8DB-1E4D-91B2-025047BC68B4}" srcOrd="1" destOrd="0" parTransId="{5C8F19EC-1C19-7844-BADD-F1DF3C54E117}" sibTransId="{54B610F8-F81C-E749-9C95-87FBE2C4CE3D}"/>
    <dgm:cxn modelId="{256A0AD1-0D24-3A4B-8643-B898377615DA}" srcId="{AB50C0C9-6BA4-D244-8D93-4095101F092A}" destId="{8BFD0F30-9B6A-4246-9821-8043DDDDCB58}" srcOrd="3" destOrd="0" parTransId="{1612D894-BF31-B048-819E-317CF89F1553}" sibTransId="{C600C911-601B-5649-ACA6-139A55C184FB}"/>
    <dgm:cxn modelId="{E7E2C9D2-8DE0-2045-BC76-56631C999727}" type="presOf" srcId="{AB50C0C9-6BA4-D244-8D93-4095101F092A}" destId="{5BCF8212-9F19-E34D-A066-52BB38FC2A01}" srcOrd="0" destOrd="0" presId="urn:microsoft.com/office/officeart/2005/8/layout/hProcess9"/>
    <dgm:cxn modelId="{32B256D4-0648-F940-9115-CC98B27D471A}" srcId="{AB50C0C9-6BA4-D244-8D93-4095101F092A}" destId="{0D931F67-94F8-CA47-B51D-3F0928BA18B4}" srcOrd="2" destOrd="0" parTransId="{B1B9D35A-F8E0-7642-8A1E-4F522553BFB8}" sibTransId="{6B7F7657-4FFC-CD4A-9EF2-300B3BF18513}"/>
    <dgm:cxn modelId="{82A294FD-93DD-BD4D-9B4C-4BF492EE8D29}" type="presOf" srcId="{0D931F67-94F8-CA47-B51D-3F0928BA18B4}" destId="{C5799AA3-F954-5E48-9247-49D9CBC3B98C}" srcOrd="0" destOrd="0" presId="urn:microsoft.com/office/officeart/2005/8/layout/hProcess9"/>
    <dgm:cxn modelId="{092CC4E9-C64F-7549-99BE-435EE3F6EAC1}" type="presParOf" srcId="{5BCF8212-9F19-E34D-A066-52BB38FC2A01}" destId="{640A8C16-D166-4942-9233-5DFD2A614CE9}" srcOrd="0" destOrd="0" presId="urn:microsoft.com/office/officeart/2005/8/layout/hProcess9"/>
    <dgm:cxn modelId="{3BE0C0B8-4ED5-9E4A-A8A3-3427FE1EAB29}" type="presParOf" srcId="{5BCF8212-9F19-E34D-A066-52BB38FC2A01}" destId="{D4B37DDF-E069-2343-AED7-9C694C128C86}" srcOrd="1" destOrd="0" presId="urn:microsoft.com/office/officeart/2005/8/layout/hProcess9"/>
    <dgm:cxn modelId="{B5A27DF9-1ECE-C545-B981-DC83C4F99A21}" type="presParOf" srcId="{D4B37DDF-E069-2343-AED7-9C694C128C86}" destId="{C070AD79-60CA-5740-B4C2-573147368BE6}" srcOrd="0" destOrd="0" presId="urn:microsoft.com/office/officeart/2005/8/layout/hProcess9"/>
    <dgm:cxn modelId="{25BC7595-02FF-E642-A14C-0C2BB859DF95}" type="presParOf" srcId="{D4B37DDF-E069-2343-AED7-9C694C128C86}" destId="{62974F72-D061-0447-BF86-5D72CA89B13A}" srcOrd="1" destOrd="0" presId="urn:microsoft.com/office/officeart/2005/8/layout/hProcess9"/>
    <dgm:cxn modelId="{FB9B728A-8DFF-A745-9EDA-1B15C25FDB41}" type="presParOf" srcId="{D4B37DDF-E069-2343-AED7-9C694C128C86}" destId="{15A9FD38-2150-5B49-B3AD-7CB968321DD2}" srcOrd="2" destOrd="0" presId="urn:microsoft.com/office/officeart/2005/8/layout/hProcess9"/>
    <dgm:cxn modelId="{65113CBB-8BB3-7D42-B9D8-E2B47808D831}" type="presParOf" srcId="{D4B37DDF-E069-2343-AED7-9C694C128C86}" destId="{26C9430E-38C0-AE43-B7FB-717BE1EEFAFD}" srcOrd="3" destOrd="0" presId="urn:microsoft.com/office/officeart/2005/8/layout/hProcess9"/>
    <dgm:cxn modelId="{B1E6A48B-C80E-F744-92CF-D26169E07ED9}" type="presParOf" srcId="{D4B37DDF-E069-2343-AED7-9C694C128C86}" destId="{C5799AA3-F954-5E48-9247-49D9CBC3B98C}" srcOrd="4" destOrd="0" presId="urn:microsoft.com/office/officeart/2005/8/layout/hProcess9"/>
    <dgm:cxn modelId="{523E413E-8904-8E40-850D-4A8ED8CDA6A6}" type="presParOf" srcId="{D4B37DDF-E069-2343-AED7-9C694C128C86}" destId="{8F260837-D0E1-AD4E-8B3B-CCAD12BC912C}" srcOrd="5" destOrd="0" presId="urn:microsoft.com/office/officeart/2005/8/layout/hProcess9"/>
    <dgm:cxn modelId="{EF5283B6-6934-EF4B-8B84-8674F94F73FF}" type="presParOf" srcId="{D4B37DDF-E069-2343-AED7-9C694C128C86}" destId="{7D8BE3B5-1F11-E441-A37A-B1862A21E866}" srcOrd="6" destOrd="0" presId="urn:microsoft.com/office/officeart/2005/8/layout/hProcess9"/>
    <dgm:cxn modelId="{7DF24F1B-D2E2-3C4A-A2D3-D84EDF00EB27}" type="presParOf" srcId="{D4B37DDF-E069-2343-AED7-9C694C128C86}" destId="{5EB6BC69-C512-0947-93BF-7FFB35A27AC9}" srcOrd="7" destOrd="0" presId="urn:microsoft.com/office/officeart/2005/8/layout/hProcess9"/>
    <dgm:cxn modelId="{B9E77EF6-B5A1-B94B-840F-67AEA1E8523E}" type="presParOf" srcId="{D4B37DDF-E069-2343-AED7-9C694C128C86}" destId="{6EA9F274-59EF-CF47-BC2F-CC426F8F5001}" srcOrd="8" destOrd="0" presId="urn:microsoft.com/office/officeart/2005/8/layout/hProcess9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B50C0C9-6BA4-D244-8D93-4095101F092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A46ABD7-CE10-3C4E-9EA0-F2FA64371FC9}">
      <dgm:prSet/>
      <dgm:spPr>
        <a:solidFill>
          <a:srgbClr val="0070C0"/>
        </a:solidFill>
      </dgm:spPr>
      <dgm:t>
        <a:bodyPr/>
        <a:lstStyle/>
        <a:p>
          <a:r>
            <a:rPr lang="pt-BR" baseline="0" dirty="0"/>
            <a:t>Adquirir</a:t>
          </a:r>
          <a:endParaRPr lang="pt-BR" dirty="0"/>
        </a:p>
      </dgm:t>
    </dgm:pt>
    <dgm:pt modelId="{FEFC7C89-13A1-424A-83D8-7EC3B5847709}" type="parTrans" cxnId="{8D074321-0546-5143-A569-1E9E8A8F1D75}">
      <dgm:prSet/>
      <dgm:spPr/>
      <dgm:t>
        <a:bodyPr/>
        <a:lstStyle/>
        <a:p>
          <a:endParaRPr lang="pt-BR"/>
        </a:p>
      </dgm:t>
    </dgm:pt>
    <dgm:pt modelId="{9CCCA0C0-51FD-5140-A853-43BC08F7CEFD}" type="sibTrans" cxnId="{8D074321-0546-5143-A569-1E9E8A8F1D75}">
      <dgm:prSet/>
      <dgm:spPr/>
      <dgm:t>
        <a:bodyPr/>
        <a:lstStyle/>
        <a:p>
          <a:endParaRPr lang="pt-BR"/>
        </a:p>
      </dgm:t>
    </dgm:pt>
    <dgm:pt modelId="{13DE5CC2-D8DB-1E4D-91B2-025047BC68B4}">
      <dgm:prSet/>
      <dgm:spPr>
        <a:solidFill>
          <a:srgbClr val="0070C0"/>
        </a:solidFill>
      </dgm:spPr>
      <dgm:t>
        <a:bodyPr/>
        <a:lstStyle/>
        <a:p>
          <a:r>
            <a:rPr lang="pt-BR" baseline="0" dirty="0"/>
            <a:t>Preparar</a:t>
          </a:r>
          <a:endParaRPr lang="pt-BR" dirty="0"/>
        </a:p>
      </dgm:t>
    </dgm:pt>
    <dgm:pt modelId="{5C8F19EC-1C19-7844-BADD-F1DF3C54E117}" type="parTrans" cxnId="{6A2FF6B0-82D0-2C48-95DA-5996064F1316}">
      <dgm:prSet/>
      <dgm:spPr/>
      <dgm:t>
        <a:bodyPr/>
        <a:lstStyle/>
        <a:p>
          <a:endParaRPr lang="pt-BR"/>
        </a:p>
      </dgm:t>
    </dgm:pt>
    <dgm:pt modelId="{54B610F8-F81C-E749-9C95-87FBE2C4CE3D}" type="sibTrans" cxnId="{6A2FF6B0-82D0-2C48-95DA-5996064F1316}">
      <dgm:prSet/>
      <dgm:spPr/>
      <dgm:t>
        <a:bodyPr/>
        <a:lstStyle/>
        <a:p>
          <a:endParaRPr lang="pt-BR"/>
        </a:p>
      </dgm:t>
    </dgm:pt>
    <dgm:pt modelId="{0D931F67-94F8-CA47-B51D-3F0928BA18B4}">
      <dgm:prSet/>
      <dgm:spPr>
        <a:solidFill>
          <a:srgbClr val="0070C0"/>
        </a:solidFill>
      </dgm:spPr>
      <dgm:t>
        <a:bodyPr/>
        <a:lstStyle/>
        <a:p>
          <a:r>
            <a:rPr lang="pt-BR" baseline="0" dirty="0"/>
            <a:t>Analisar</a:t>
          </a:r>
          <a:endParaRPr lang="pt-BR" dirty="0"/>
        </a:p>
      </dgm:t>
    </dgm:pt>
    <dgm:pt modelId="{B1B9D35A-F8E0-7642-8A1E-4F522553BFB8}" type="parTrans" cxnId="{32B256D4-0648-F940-9115-CC98B27D471A}">
      <dgm:prSet/>
      <dgm:spPr/>
      <dgm:t>
        <a:bodyPr/>
        <a:lstStyle/>
        <a:p>
          <a:endParaRPr lang="pt-BR"/>
        </a:p>
      </dgm:t>
    </dgm:pt>
    <dgm:pt modelId="{6B7F7657-4FFC-CD4A-9EF2-300B3BF18513}" type="sibTrans" cxnId="{32B256D4-0648-F940-9115-CC98B27D471A}">
      <dgm:prSet/>
      <dgm:spPr/>
      <dgm:t>
        <a:bodyPr/>
        <a:lstStyle/>
        <a:p>
          <a:endParaRPr lang="pt-BR"/>
        </a:p>
      </dgm:t>
    </dgm:pt>
    <dgm:pt modelId="{8BFD0F30-9B6A-4246-9821-8043DDDDCB58}">
      <dgm:prSet/>
      <dgm:spPr>
        <a:solidFill>
          <a:srgbClr val="0070C0"/>
        </a:solidFill>
      </dgm:spPr>
      <dgm:t>
        <a:bodyPr/>
        <a:lstStyle/>
        <a:p>
          <a:r>
            <a:rPr lang="pt-BR" baseline="0"/>
            <a:t>Reportar</a:t>
          </a:r>
          <a:endParaRPr lang="pt-BR"/>
        </a:p>
      </dgm:t>
    </dgm:pt>
    <dgm:pt modelId="{1612D894-BF31-B048-819E-317CF89F1553}" type="parTrans" cxnId="{256A0AD1-0D24-3A4B-8643-B898377615DA}">
      <dgm:prSet/>
      <dgm:spPr/>
      <dgm:t>
        <a:bodyPr/>
        <a:lstStyle/>
        <a:p>
          <a:endParaRPr lang="pt-BR"/>
        </a:p>
      </dgm:t>
    </dgm:pt>
    <dgm:pt modelId="{C600C911-601B-5649-ACA6-139A55C184FB}" type="sibTrans" cxnId="{256A0AD1-0D24-3A4B-8643-B898377615DA}">
      <dgm:prSet/>
      <dgm:spPr/>
      <dgm:t>
        <a:bodyPr/>
        <a:lstStyle/>
        <a:p>
          <a:endParaRPr lang="pt-BR"/>
        </a:p>
      </dgm:t>
    </dgm:pt>
    <dgm:pt modelId="{AF8FF548-7577-AF46-A879-D45E8B4DCBAF}">
      <dgm:prSet/>
      <dgm:spPr>
        <a:solidFill>
          <a:srgbClr val="0070C0"/>
        </a:solidFill>
      </dgm:spPr>
      <dgm:t>
        <a:bodyPr/>
        <a:lstStyle/>
        <a:p>
          <a:r>
            <a:rPr lang="pt-BR" baseline="0"/>
            <a:t>Agir</a:t>
          </a:r>
          <a:endParaRPr lang="pt-BR"/>
        </a:p>
      </dgm:t>
    </dgm:pt>
    <dgm:pt modelId="{1F16C5B7-7EA5-D04A-BB07-A5310187B8C9}" type="parTrans" cxnId="{5802599A-A6B2-A443-A2FA-3A09CE877B0A}">
      <dgm:prSet/>
      <dgm:spPr/>
      <dgm:t>
        <a:bodyPr/>
        <a:lstStyle/>
        <a:p>
          <a:endParaRPr lang="pt-BR"/>
        </a:p>
      </dgm:t>
    </dgm:pt>
    <dgm:pt modelId="{B0978C2E-8E5A-4E4E-ABF1-097456CC196D}" type="sibTrans" cxnId="{5802599A-A6B2-A443-A2FA-3A09CE877B0A}">
      <dgm:prSet/>
      <dgm:spPr/>
      <dgm:t>
        <a:bodyPr/>
        <a:lstStyle/>
        <a:p>
          <a:endParaRPr lang="pt-BR"/>
        </a:p>
      </dgm:t>
    </dgm:pt>
    <dgm:pt modelId="{5BCF8212-9F19-E34D-A066-52BB38FC2A01}" type="pres">
      <dgm:prSet presAssocID="{AB50C0C9-6BA4-D244-8D93-4095101F092A}" presName="CompostProcess" presStyleCnt="0">
        <dgm:presLayoutVars>
          <dgm:dir/>
          <dgm:resizeHandles val="exact"/>
        </dgm:presLayoutVars>
      </dgm:prSet>
      <dgm:spPr/>
    </dgm:pt>
    <dgm:pt modelId="{640A8C16-D166-4942-9233-5DFD2A614CE9}" type="pres">
      <dgm:prSet presAssocID="{AB50C0C9-6BA4-D244-8D93-4095101F092A}" presName="arrow" presStyleLbl="bgShp" presStyleIdx="0" presStyleCnt="1"/>
      <dgm:spPr/>
    </dgm:pt>
    <dgm:pt modelId="{D4B37DDF-E069-2343-AED7-9C694C128C86}" type="pres">
      <dgm:prSet presAssocID="{AB50C0C9-6BA4-D244-8D93-4095101F092A}" presName="linearProcess" presStyleCnt="0"/>
      <dgm:spPr/>
    </dgm:pt>
    <dgm:pt modelId="{C070AD79-60CA-5740-B4C2-573147368BE6}" type="pres">
      <dgm:prSet presAssocID="{3A46ABD7-CE10-3C4E-9EA0-F2FA64371FC9}" presName="textNode" presStyleLbl="node1" presStyleIdx="0" presStyleCnt="5">
        <dgm:presLayoutVars>
          <dgm:bulletEnabled val="1"/>
        </dgm:presLayoutVars>
      </dgm:prSet>
      <dgm:spPr/>
    </dgm:pt>
    <dgm:pt modelId="{62974F72-D061-0447-BF86-5D72CA89B13A}" type="pres">
      <dgm:prSet presAssocID="{9CCCA0C0-51FD-5140-A853-43BC08F7CEFD}" presName="sibTrans" presStyleCnt="0"/>
      <dgm:spPr/>
    </dgm:pt>
    <dgm:pt modelId="{15A9FD38-2150-5B49-B3AD-7CB968321DD2}" type="pres">
      <dgm:prSet presAssocID="{13DE5CC2-D8DB-1E4D-91B2-025047BC68B4}" presName="textNode" presStyleLbl="node1" presStyleIdx="1" presStyleCnt="5">
        <dgm:presLayoutVars>
          <dgm:bulletEnabled val="1"/>
        </dgm:presLayoutVars>
      </dgm:prSet>
      <dgm:spPr/>
    </dgm:pt>
    <dgm:pt modelId="{26C9430E-38C0-AE43-B7FB-717BE1EEFAFD}" type="pres">
      <dgm:prSet presAssocID="{54B610F8-F81C-E749-9C95-87FBE2C4CE3D}" presName="sibTrans" presStyleCnt="0"/>
      <dgm:spPr/>
    </dgm:pt>
    <dgm:pt modelId="{C5799AA3-F954-5E48-9247-49D9CBC3B98C}" type="pres">
      <dgm:prSet presAssocID="{0D931F67-94F8-CA47-B51D-3F0928BA18B4}" presName="textNode" presStyleLbl="node1" presStyleIdx="2" presStyleCnt="5">
        <dgm:presLayoutVars>
          <dgm:bulletEnabled val="1"/>
        </dgm:presLayoutVars>
      </dgm:prSet>
      <dgm:spPr/>
    </dgm:pt>
    <dgm:pt modelId="{8F260837-D0E1-AD4E-8B3B-CCAD12BC912C}" type="pres">
      <dgm:prSet presAssocID="{6B7F7657-4FFC-CD4A-9EF2-300B3BF18513}" presName="sibTrans" presStyleCnt="0"/>
      <dgm:spPr/>
    </dgm:pt>
    <dgm:pt modelId="{7D8BE3B5-1F11-E441-A37A-B1862A21E866}" type="pres">
      <dgm:prSet presAssocID="{8BFD0F30-9B6A-4246-9821-8043DDDDCB58}" presName="textNode" presStyleLbl="node1" presStyleIdx="3" presStyleCnt="5">
        <dgm:presLayoutVars>
          <dgm:bulletEnabled val="1"/>
        </dgm:presLayoutVars>
      </dgm:prSet>
      <dgm:spPr/>
    </dgm:pt>
    <dgm:pt modelId="{5EB6BC69-C512-0947-93BF-7FFB35A27AC9}" type="pres">
      <dgm:prSet presAssocID="{C600C911-601B-5649-ACA6-139A55C184FB}" presName="sibTrans" presStyleCnt="0"/>
      <dgm:spPr/>
    </dgm:pt>
    <dgm:pt modelId="{6EA9F274-59EF-CF47-BC2F-CC426F8F5001}" type="pres">
      <dgm:prSet presAssocID="{AF8FF548-7577-AF46-A879-D45E8B4DCBAF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8D074321-0546-5143-A569-1E9E8A8F1D75}" srcId="{AB50C0C9-6BA4-D244-8D93-4095101F092A}" destId="{3A46ABD7-CE10-3C4E-9EA0-F2FA64371FC9}" srcOrd="0" destOrd="0" parTransId="{FEFC7C89-13A1-424A-83D8-7EC3B5847709}" sibTransId="{9CCCA0C0-51FD-5140-A853-43BC08F7CEFD}"/>
    <dgm:cxn modelId="{7DAA8729-F1BC-2E48-A990-ECDAB854EA92}" type="presOf" srcId="{8BFD0F30-9B6A-4246-9821-8043DDDDCB58}" destId="{7D8BE3B5-1F11-E441-A37A-B1862A21E866}" srcOrd="0" destOrd="0" presId="urn:microsoft.com/office/officeart/2005/8/layout/hProcess9"/>
    <dgm:cxn modelId="{E6936D57-00C4-2144-9081-A179EECEC8E7}" type="presOf" srcId="{13DE5CC2-D8DB-1E4D-91B2-025047BC68B4}" destId="{15A9FD38-2150-5B49-B3AD-7CB968321DD2}" srcOrd="0" destOrd="0" presId="urn:microsoft.com/office/officeart/2005/8/layout/hProcess9"/>
    <dgm:cxn modelId="{3BE2DC65-139E-0D43-BA65-CDBC4469BB1C}" type="presOf" srcId="{AF8FF548-7577-AF46-A879-D45E8B4DCBAF}" destId="{6EA9F274-59EF-CF47-BC2F-CC426F8F5001}" srcOrd="0" destOrd="0" presId="urn:microsoft.com/office/officeart/2005/8/layout/hProcess9"/>
    <dgm:cxn modelId="{FA57E099-A85E-0745-929A-1770FF3B5950}" type="presOf" srcId="{3A46ABD7-CE10-3C4E-9EA0-F2FA64371FC9}" destId="{C070AD79-60CA-5740-B4C2-573147368BE6}" srcOrd="0" destOrd="0" presId="urn:microsoft.com/office/officeart/2005/8/layout/hProcess9"/>
    <dgm:cxn modelId="{5802599A-A6B2-A443-A2FA-3A09CE877B0A}" srcId="{AB50C0C9-6BA4-D244-8D93-4095101F092A}" destId="{AF8FF548-7577-AF46-A879-D45E8B4DCBAF}" srcOrd="4" destOrd="0" parTransId="{1F16C5B7-7EA5-D04A-BB07-A5310187B8C9}" sibTransId="{B0978C2E-8E5A-4E4E-ABF1-097456CC196D}"/>
    <dgm:cxn modelId="{6A2FF6B0-82D0-2C48-95DA-5996064F1316}" srcId="{AB50C0C9-6BA4-D244-8D93-4095101F092A}" destId="{13DE5CC2-D8DB-1E4D-91B2-025047BC68B4}" srcOrd="1" destOrd="0" parTransId="{5C8F19EC-1C19-7844-BADD-F1DF3C54E117}" sibTransId="{54B610F8-F81C-E749-9C95-87FBE2C4CE3D}"/>
    <dgm:cxn modelId="{256A0AD1-0D24-3A4B-8643-B898377615DA}" srcId="{AB50C0C9-6BA4-D244-8D93-4095101F092A}" destId="{8BFD0F30-9B6A-4246-9821-8043DDDDCB58}" srcOrd="3" destOrd="0" parTransId="{1612D894-BF31-B048-819E-317CF89F1553}" sibTransId="{C600C911-601B-5649-ACA6-139A55C184FB}"/>
    <dgm:cxn modelId="{E7E2C9D2-8DE0-2045-BC76-56631C999727}" type="presOf" srcId="{AB50C0C9-6BA4-D244-8D93-4095101F092A}" destId="{5BCF8212-9F19-E34D-A066-52BB38FC2A01}" srcOrd="0" destOrd="0" presId="urn:microsoft.com/office/officeart/2005/8/layout/hProcess9"/>
    <dgm:cxn modelId="{32B256D4-0648-F940-9115-CC98B27D471A}" srcId="{AB50C0C9-6BA4-D244-8D93-4095101F092A}" destId="{0D931F67-94F8-CA47-B51D-3F0928BA18B4}" srcOrd="2" destOrd="0" parTransId="{B1B9D35A-F8E0-7642-8A1E-4F522553BFB8}" sibTransId="{6B7F7657-4FFC-CD4A-9EF2-300B3BF18513}"/>
    <dgm:cxn modelId="{82A294FD-93DD-BD4D-9B4C-4BF492EE8D29}" type="presOf" srcId="{0D931F67-94F8-CA47-B51D-3F0928BA18B4}" destId="{C5799AA3-F954-5E48-9247-49D9CBC3B98C}" srcOrd="0" destOrd="0" presId="urn:microsoft.com/office/officeart/2005/8/layout/hProcess9"/>
    <dgm:cxn modelId="{092CC4E9-C64F-7549-99BE-435EE3F6EAC1}" type="presParOf" srcId="{5BCF8212-9F19-E34D-A066-52BB38FC2A01}" destId="{640A8C16-D166-4942-9233-5DFD2A614CE9}" srcOrd="0" destOrd="0" presId="urn:microsoft.com/office/officeart/2005/8/layout/hProcess9"/>
    <dgm:cxn modelId="{3BE0C0B8-4ED5-9E4A-A8A3-3427FE1EAB29}" type="presParOf" srcId="{5BCF8212-9F19-E34D-A066-52BB38FC2A01}" destId="{D4B37DDF-E069-2343-AED7-9C694C128C86}" srcOrd="1" destOrd="0" presId="urn:microsoft.com/office/officeart/2005/8/layout/hProcess9"/>
    <dgm:cxn modelId="{B5A27DF9-1ECE-C545-B981-DC83C4F99A21}" type="presParOf" srcId="{D4B37DDF-E069-2343-AED7-9C694C128C86}" destId="{C070AD79-60CA-5740-B4C2-573147368BE6}" srcOrd="0" destOrd="0" presId="urn:microsoft.com/office/officeart/2005/8/layout/hProcess9"/>
    <dgm:cxn modelId="{25BC7595-02FF-E642-A14C-0C2BB859DF95}" type="presParOf" srcId="{D4B37DDF-E069-2343-AED7-9C694C128C86}" destId="{62974F72-D061-0447-BF86-5D72CA89B13A}" srcOrd="1" destOrd="0" presId="urn:microsoft.com/office/officeart/2005/8/layout/hProcess9"/>
    <dgm:cxn modelId="{FB9B728A-8DFF-A745-9EDA-1B15C25FDB41}" type="presParOf" srcId="{D4B37DDF-E069-2343-AED7-9C694C128C86}" destId="{15A9FD38-2150-5B49-B3AD-7CB968321DD2}" srcOrd="2" destOrd="0" presId="urn:microsoft.com/office/officeart/2005/8/layout/hProcess9"/>
    <dgm:cxn modelId="{65113CBB-8BB3-7D42-B9D8-E2B47808D831}" type="presParOf" srcId="{D4B37DDF-E069-2343-AED7-9C694C128C86}" destId="{26C9430E-38C0-AE43-B7FB-717BE1EEFAFD}" srcOrd="3" destOrd="0" presId="urn:microsoft.com/office/officeart/2005/8/layout/hProcess9"/>
    <dgm:cxn modelId="{B1E6A48B-C80E-F744-92CF-D26169E07ED9}" type="presParOf" srcId="{D4B37DDF-E069-2343-AED7-9C694C128C86}" destId="{C5799AA3-F954-5E48-9247-49D9CBC3B98C}" srcOrd="4" destOrd="0" presId="urn:microsoft.com/office/officeart/2005/8/layout/hProcess9"/>
    <dgm:cxn modelId="{523E413E-8904-8E40-850D-4A8ED8CDA6A6}" type="presParOf" srcId="{D4B37DDF-E069-2343-AED7-9C694C128C86}" destId="{8F260837-D0E1-AD4E-8B3B-CCAD12BC912C}" srcOrd="5" destOrd="0" presId="urn:microsoft.com/office/officeart/2005/8/layout/hProcess9"/>
    <dgm:cxn modelId="{EF5283B6-6934-EF4B-8B84-8674F94F73FF}" type="presParOf" srcId="{D4B37DDF-E069-2343-AED7-9C694C128C86}" destId="{7D8BE3B5-1F11-E441-A37A-B1862A21E866}" srcOrd="6" destOrd="0" presId="urn:microsoft.com/office/officeart/2005/8/layout/hProcess9"/>
    <dgm:cxn modelId="{7DF24F1B-D2E2-3C4A-A2D3-D84EDF00EB27}" type="presParOf" srcId="{D4B37DDF-E069-2343-AED7-9C694C128C86}" destId="{5EB6BC69-C512-0947-93BF-7FFB35A27AC9}" srcOrd="7" destOrd="0" presId="urn:microsoft.com/office/officeart/2005/8/layout/hProcess9"/>
    <dgm:cxn modelId="{B9E77EF6-B5A1-B94B-840F-67AEA1E8523E}" type="presParOf" srcId="{D4B37DDF-E069-2343-AED7-9C694C128C86}" destId="{6EA9F274-59EF-CF47-BC2F-CC426F8F5001}" srcOrd="8" destOrd="0" presId="urn:microsoft.com/office/officeart/2005/8/layout/hProcess9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B50C0C9-6BA4-D244-8D93-4095101F092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A46ABD7-CE10-3C4E-9EA0-F2FA64371FC9}">
      <dgm:prSet/>
      <dgm:spPr>
        <a:solidFill>
          <a:srgbClr val="0070C0"/>
        </a:solidFill>
      </dgm:spPr>
      <dgm:t>
        <a:bodyPr/>
        <a:lstStyle/>
        <a:p>
          <a:r>
            <a:rPr lang="pt-BR" baseline="0" dirty="0"/>
            <a:t>Adquirir</a:t>
          </a:r>
          <a:endParaRPr lang="pt-BR" dirty="0"/>
        </a:p>
      </dgm:t>
    </dgm:pt>
    <dgm:pt modelId="{FEFC7C89-13A1-424A-83D8-7EC3B5847709}" type="parTrans" cxnId="{8D074321-0546-5143-A569-1E9E8A8F1D75}">
      <dgm:prSet/>
      <dgm:spPr/>
      <dgm:t>
        <a:bodyPr/>
        <a:lstStyle/>
        <a:p>
          <a:endParaRPr lang="pt-BR"/>
        </a:p>
      </dgm:t>
    </dgm:pt>
    <dgm:pt modelId="{9CCCA0C0-51FD-5140-A853-43BC08F7CEFD}" type="sibTrans" cxnId="{8D074321-0546-5143-A569-1E9E8A8F1D75}">
      <dgm:prSet/>
      <dgm:spPr/>
      <dgm:t>
        <a:bodyPr/>
        <a:lstStyle/>
        <a:p>
          <a:endParaRPr lang="pt-BR"/>
        </a:p>
      </dgm:t>
    </dgm:pt>
    <dgm:pt modelId="{13DE5CC2-D8DB-1E4D-91B2-025047BC68B4}">
      <dgm:prSet/>
      <dgm:spPr>
        <a:solidFill>
          <a:srgbClr val="0070C0"/>
        </a:solidFill>
      </dgm:spPr>
      <dgm:t>
        <a:bodyPr/>
        <a:lstStyle/>
        <a:p>
          <a:r>
            <a:rPr lang="pt-BR" baseline="0" dirty="0"/>
            <a:t>Preparar</a:t>
          </a:r>
          <a:endParaRPr lang="pt-BR" dirty="0"/>
        </a:p>
      </dgm:t>
    </dgm:pt>
    <dgm:pt modelId="{5C8F19EC-1C19-7844-BADD-F1DF3C54E117}" type="parTrans" cxnId="{6A2FF6B0-82D0-2C48-95DA-5996064F1316}">
      <dgm:prSet/>
      <dgm:spPr/>
      <dgm:t>
        <a:bodyPr/>
        <a:lstStyle/>
        <a:p>
          <a:endParaRPr lang="pt-BR"/>
        </a:p>
      </dgm:t>
    </dgm:pt>
    <dgm:pt modelId="{54B610F8-F81C-E749-9C95-87FBE2C4CE3D}" type="sibTrans" cxnId="{6A2FF6B0-82D0-2C48-95DA-5996064F1316}">
      <dgm:prSet/>
      <dgm:spPr/>
      <dgm:t>
        <a:bodyPr/>
        <a:lstStyle/>
        <a:p>
          <a:endParaRPr lang="pt-BR"/>
        </a:p>
      </dgm:t>
    </dgm:pt>
    <dgm:pt modelId="{0D931F67-94F8-CA47-B51D-3F0928BA18B4}">
      <dgm:prSet/>
      <dgm:spPr>
        <a:solidFill>
          <a:srgbClr val="0070C0"/>
        </a:solidFill>
      </dgm:spPr>
      <dgm:t>
        <a:bodyPr/>
        <a:lstStyle/>
        <a:p>
          <a:r>
            <a:rPr lang="pt-BR" baseline="0" dirty="0"/>
            <a:t>Analisar</a:t>
          </a:r>
          <a:endParaRPr lang="pt-BR" dirty="0"/>
        </a:p>
      </dgm:t>
    </dgm:pt>
    <dgm:pt modelId="{B1B9D35A-F8E0-7642-8A1E-4F522553BFB8}" type="parTrans" cxnId="{32B256D4-0648-F940-9115-CC98B27D471A}">
      <dgm:prSet/>
      <dgm:spPr/>
      <dgm:t>
        <a:bodyPr/>
        <a:lstStyle/>
        <a:p>
          <a:endParaRPr lang="pt-BR"/>
        </a:p>
      </dgm:t>
    </dgm:pt>
    <dgm:pt modelId="{6B7F7657-4FFC-CD4A-9EF2-300B3BF18513}" type="sibTrans" cxnId="{32B256D4-0648-F940-9115-CC98B27D471A}">
      <dgm:prSet/>
      <dgm:spPr/>
      <dgm:t>
        <a:bodyPr/>
        <a:lstStyle/>
        <a:p>
          <a:endParaRPr lang="pt-BR"/>
        </a:p>
      </dgm:t>
    </dgm:pt>
    <dgm:pt modelId="{8BFD0F30-9B6A-4246-9821-8043DDDDCB58}">
      <dgm:prSet/>
      <dgm:spPr>
        <a:solidFill>
          <a:srgbClr val="0070C0"/>
        </a:solidFill>
      </dgm:spPr>
      <dgm:t>
        <a:bodyPr/>
        <a:lstStyle/>
        <a:p>
          <a:r>
            <a:rPr lang="pt-BR" baseline="0"/>
            <a:t>Reportar</a:t>
          </a:r>
          <a:endParaRPr lang="pt-BR"/>
        </a:p>
      </dgm:t>
    </dgm:pt>
    <dgm:pt modelId="{1612D894-BF31-B048-819E-317CF89F1553}" type="parTrans" cxnId="{256A0AD1-0D24-3A4B-8643-B898377615DA}">
      <dgm:prSet/>
      <dgm:spPr/>
      <dgm:t>
        <a:bodyPr/>
        <a:lstStyle/>
        <a:p>
          <a:endParaRPr lang="pt-BR"/>
        </a:p>
      </dgm:t>
    </dgm:pt>
    <dgm:pt modelId="{C600C911-601B-5649-ACA6-139A55C184FB}" type="sibTrans" cxnId="{256A0AD1-0D24-3A4B-8643-B898377615DA}">
      <dgm:prSet/>
      <dgm:spPr/>
      <dgm:t>
        <a:bodyPr/>
        <a:lstStyle/>
        <a:p>
          <a:endParaRPr lang="pt-BR"/>
        </a:p>
      </dgm:t>
    </dgm:pt>
    <dgm:pt modelId="{AF8FF548-7577-AF46-A879-D45E8B4DCBAF}">
      <dgm:prSet/>
      <dgm:spPr>
        <a:solidFill>
          <a:srgbClr val="0070C0"/>
        </a:solidFill>
      </dgm:spPr>
      <dgm:t>
        <a:bodyPr/>
        <a:lstStyle/>
        <a:p>
          <a:r>
            <a:rPr lang="pt-BR" baseline="0"/>
            <a:t>Agir</a:t>
          </a:r>
          <a:endParaRPr lang="pt-BR"/>
        </a:p>
      </dgm:t>
    </dgm:pt>
    <dgm:pt modelId="{1F16C5B7-7EA5-D04A-BB07-A5310187B8C9}" type="parTrans" cxnId="{5802599A-A6B2-A443-A2FA-3A09CE877B0A}">
      <dgm:prSet/>
      <dgm:spPr/>
      <dgm:t>
        <a:bodyPr/>
        <a:lstStyle/>
        <a:p>
          <a:endParaRPr lang="pt-BR"/>
        </a:p>
      </dgm:t>
    </dgm:pt>
    <dgm:pt modelId="{B0978C2E-8E5A-4E4E-ABF1-097456CC196D}" type="sibTrans" cxnId="{5802599A-A6B2-A443-A2FA-3A09CE877B0A}">
      <dgm:prSet/>
      <dgm:spPr/>
      <dgm:t>
        <a:bodyPr/>
        <a:lstStyle/>
        <a:p>
          <a:endParaRPr lang="pt-BR"/>
        </a:p>
      </dgm:t>
    </dgm:pt>
    <dgm:pt modelId="{5BCF8212-9F19-E34D-A066-52BB38FC2A01}" type="pres">
      <dgm:prSet presAssocID="{AB50C0C9-6BA4-D244-8D93-4095101F092A}" presName="CompostProcess" presStyleCnt="0">
        <dgm:presLayoutVars>
          <dgm:dir/>
          <dgm:resizeHandles val="exact"/>
        </dgm:presLayoutVars>
      </dgm:prSet>
      <dgm:spPr/>
    </dgm:pt>
    <dgm:pt modelId="{640A8C16-D166-4942-9233-5DFD2A614CE9}" type="pres">
      <dgm:prSet presAssocID="{AB50C0C9-6BA4-D244-8D93-4095101F092A}" presName="arrow" presStyleLbl="bgShp" presStyleIdx="0" presStyleCnt="1"/>
      <dgm:spPr/>
    </dgm:pt>
    <dgm:pt modelId="{D4B37DDF-E069-2343-AED7-9C694C128C86}" type="pres">
      <dgm:prSet presAssocID="{AB50C0C9-6BA4-D244-8D93-4095101F092A}" presName="linearProcess" presStyleCnt="0"/>
      <dgm:spPr/>
    </dgm:pt>
    <dgm:pt modelId="{C070AD79-60CA-5740-B4C2-573147368BE6}" type="pres">
      <dgm:prSet presAssocID="{3A46ABD7-CE10-3C4E-9EA0-F2FA64371FC9}" presName="textNode" presStyleLbl="node1" presStyleIdx="0" presStyleCnt="5">
        <dgm:presLayoutVars>
          <dgm:bulletEnabled val="1"/>
        </dgm:presLayoutVars>
      </dgm:prSet>
      <dgm:spPr/>
    </dgm:pt>
    <dgm:pt modelId="{62974F72-D061-0447-BF86-5D72CA89B13A}" type="pres">
      <dgm:prSet presAssocID="{9CCCA0C0-51FD-5140-A853-43BC08F7CEFD}" presName="sibTrans" presStyleCnt="0"/>
      <dgm:spPr/>
    </dgm:pt>
    <dgm:pt modelId="{15A9FD38-2150-5B49-B3AD-7CB968321DD2}" type="pres">
      <dgm:prSet presAssocID="{13DE5CC2-D8DB-1E4D-91B2-025047BC68B4}" presName="textNode" presStyleLbl="node1" presStyleIdx="1" presStyleCnt="5">
        <dgm:presLayoutVars>
          <dgm:bulletEnabled val="1"/>
        </dgm:presLayoutVars>
      </dgm:prSet>
      <dgm:spPr/>
    </dgm:pt>
    <dgm:pt modelId="{26C9430E-38C0-AE43-B7FB-717BE1EEFAFD}" type="pres">
      <dgm:prSet presAssocID="{54B610F8-F81C-E749-9C95-87FBE2C4CE3D}" presName="sibTrans" presStyleCnt="0"/>
      <dgm:spPr/>
    </dgm:pt>
    <dgm:pt modelId="{C5799AA3-F954-5E48-9247-49D9CBC3B98C}" type="pres">
      <dgm:prSet presAssocID="{0D931F67-94F8-CA47-B51D-3F0928BA18B4}" presName="textNode" presStyleLbl="node1" presStyleIdx="2" presStyleCnt="5">
        <dgm:presLayoutVars>
          <dgm:bulletEnabled val="1"/>
        </dgm:presLayoutVars>
      </dgm:prSet>
      <dgm:spPr/>
    </dgm:pt>
    <dgm:pt modelId="{8F260837-D0E1-AD4E-8B3B-CCAD12BC912C}" type="pres">
      <dgm:prSet presAssocID="{6B7F7657-4FFC-CD4A-9EF2-300B3BF18513}" presName="sibTrans" presStyleCnt="0"/>
      <dgm:spPr/>
    </dgm:pt>
    <dgm:pt modelId="{7D8BE3B5-1F11-E441-A37A-B1862A21E866}" type="pres">
      <dgm:prSet presAssocID="{8BFD0F30-9B6A-4246-9821-8043DDDDCB58}" presName="textNode" presStyleLbl="node1" presStyleIdx="3" presStyleCnt="5">
        <dgm:presLayoutVars>
          <dgm:bulletEnabled val="1"/>
        </dgm:presLayoutVars>
      </dgm:prSet>
      <dgm:spPr/>
    </dgm:pt>
    <dgm:pt modelId="{5EB6BC69-C512-0947-93BF-7FFB35A27AC9}" type="pres">
      <dgm:prSet presAssocID="{C600C911-601B-5649-ACA6-139A55C184FB}" presName="sibTrans" presStyleCnt="0"/>
      <dgm:spPr/>
    </dgm:pt>
    <dgm:pt modelId="{6EA9F274-59EF-CF47-BC2F-CC426F8F5001}" type="pres">
      <dgm:prSet presAssocID="{AF8FF548-7577-AF46-A879-D45E8B4DCBAF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8D074321-0546-5143-A569-1E9E8A8F1D75}" srcId="{AB50C0C9-6BA4-D244-8D93-4095101F092A}" destId="{3A46ABD7-CE10-3C4E-9EA0-F2FA64371FC9}" srcOrd="0" destOrd="0" parTransId="{FEFC7C89-13A1-424A-83D8-7EC3B5847709}" sibTransId="{9CCCA0C0-51FD-5140-A853-43BC08F7CEFD}"/>
    <dgm:cxn modelId="{7DAA8729-F1BC-2E48-A990-ECDAB854EA92}" type="presOf" srcId="{8BFD0F30-9B6A-4246-9821-8043DDDDCB58}" destId="{7D8BE3B5-1F11-E441-A37A-B1862A21E866}" srcOrd="0" destOrd="0" presId="urn:microsoft.com/office/officeart/2005/8/layout/hProcess9"/>
    <dgm:cxn modelId="{E6936D57-00C4-2144-9081-A179EECEC8E7}" type="presOf" srcId="{13DE5CC2-D8DB-1E4D-91B2-025047BC68B4}" destId="{15A9FD38-2150-5B49-B3AD-7CB968321DD2}" srcOrd="0" destOrd="0" presId="urn:microsoft.com/office/officeart/2005/8/layout/hProcess9"/>
    <dgm:cxn modelId="{3BE2DC65-139E-0D43-BA65-CDBC4469BB1C}" type="presOf" srcId="{AF8FF548-7577-AF46-A879-D45E8B4DCBAF}" destId="{6EA9F274-59EF-CF47-BC2F-CC426F8F5001}" srcOrd="0" destOrd="0" presId="urn:microsoft.com/office/officeart/2005/8/layout/hProcess9"/>
    <dgm:cxn modelId="{FA57E099-A85E-0745-929A-1770FF3B5950}" type="presOf" srcId="{3A46ABD7-CE10-3C4E-9EA0-F2FA64371FC9}" destId="{C070AD79-60CA-5740-B4C2-573147368BE6}" srcOrd="0" destOrd="0" presId="urn:microsoft.com/office/officeart/2005/8/layout/hProcess9"/>
    <dgm:cxn modelId="{5802599A-A6B2-A443-A2FA-3A09CE877B0A}" srcId="{AB50C0C9-6BA4-D244-8D93-4095101F092A}" destId="{AF8FF548-7577-AF46-A879-D45E8B4DCBAF}" srcOrd="4" destOrd="0" parTransId="{1F16C5B7-7EA5-D04A-BB07-A5310187B8C9}" sibTransId="{B0978C2E-8E5A-4E4E-ABF1-097456CC196D}"/>
    <dgm:cxn modelId="{6A2FF6B0-82D0-2C48-95DA-5996064F1316}" srcId="{AB50C0C9-6BA4-D244-8D93-4095101F092A}" destId="{13DE5CC2-D8DB-1E4D-91B2-025047BC68B4}" srcOrd="1" destOrd="0" parTransId="{5C8F19EC-1C19-7844-BADD-F1DF3C54E117}" sibTransId="{54B610F8-F81C-E749-9C95-87FBE2C4CE3D}"/>
    <dgm:cxn modelId="{256A0AD1-0D24-3A4B-8643-B898377615DA}" srcId="{AB50C0C9-6BA4-D244-8D93-4095101F092A}" destId="{8BFD0F30-9B6A-4246-9821-8043DDDDCB58}" srcOrd="3" destOrd="0" parTransId="{1612D894-BF31-B048-819E-317CF89F1553}" sibTransId="{C600C911-601B-5649-ACA6-139A55C184FB}"/>
    <dgm:cxn modelId="{E7E2C9D2-8DE0-2045-BC76-56631C999727}" type="presOf" srcId="{AB50C0C9-6BA4-D244-8D93-4095101F092A}" destId="{5BCF8212-9F19-E34D-A066-52BB38FC2A01}" srcOrd="0" destOrd="0" presId="urn:microsoft.com/office/officeart/2005/8/layout/hProcess9"/>
    <dgm:cxn modelId="{32B256D4-0648-F940-9115-CC98B27D471A}" srcId="{AB50C0C9-6BA4-D244-8D93-4095101F092A}" destId="{0D931F67-94F8-CA47-B51D-3F0928BA18B4}" srcOrd="2" destOrd="0" parTransId="{B1B9D35A-F8E0-7642-8A1E-4F522553BFB8}" sibTransId="{6B7F7657-4FFC-CD4A-9EF2-300B3BF18513}"/>
    <dgm:cxn modelId="{82A294FD-93DD-BD4D-9B4C-4BF492EE8D29}" type="presOf" srcId="{0D931F67-94F8-CA47-B51D-3F0928BA18B4}" destId="{C5799AA3-F954-5E48-9247-49D9CBC3B98C}" srcOrd="0" destOrd="0" presId="urn:microsoft.com/office/officeart/2005/8/layout/hProcess9"/>
    <dgm:cxn modelId="{092CC4E9-C64F-7549-99BE-435EE3F6EAC1}" type="presParOf" srcId="{5BCF8212-9F19-E34D-A066-52BB38FC2A01}" destId="{640A8C16-D166-4942-9233-5DFD2A614CE9}" srcOrd="0" destOrd="0" presId="urn:microsoft.com/office/officeart/2005/8/layout/hProcess9"/>
    <dgm:cxn modelId="{3BE0C0B8-4ED5-9E4A-A8A3-3427FE1EAB29}" type="presParOf" srcId="{5BCF8212-9F19-E34D-A066-52BB38FC2A01}" destId="{D4B37DDF-E069-2343-AED7-9C694C128C86}" srcOrd="1" destOrd="0" presId="urn:microsoft.com/office/officeart/2005/8/layout/hProcess9"/>
    <dgm:cxn modelId="{B5A27DF9-1ECE-C545-B981-DC83C4F99A21}" type="presParOf" srcId="{D4B37DDF-E069-2343-AED7-9C694C128C86}" destId="{C070AD79-60CA-5740-B4C2-573147368BE6}" srcOrd="0" destOrd="0" presId="urn:microsoft.com/office/officeart/2005/8/layout/hProcess9"/>
    <dgm:cxn modelId="{25BC7595-02FF-E642-A14C-0C2BB859DF95}" type="presParOf" srcId="{D4B37DDF-E069-2343-AED7-9C694C128C86}" destId="{62974F72-D061-0447-BF86-5D72CA89B13A}" srcOrd="1" destOrd="0" presId="urn:microsoft.com/office/officeart/2005/8/layout/hProcess9"/>
    <dgm:cxn modelId="{FB9B728A-8DFF-A745-9EDA-1B15C25FDB41}" type="presParOf" srcId="{D4B37DDF-E069-2343-AED7-9C694C128C86}" destId="{15A9FD38-2150-5B49-B3AD-7CB968321DD2}" srcOrd="2" destOrd="0" presId="urn:microsoft.com/office/officeart/2005/8/layout/hProcess9"/>
    <dgm:cxn modelId="{65113CBB-8BB3-7D42-B9D8-E2B47808D831}" type="presParOf" srcId="{D4B37DDF-E069-2343-AED7-9C694C128C86}" destId="{26C9430E-38C0-AE43-B7FB-717BE1EEFAFD}" srcOrd="3" destOrd="0" presId="urn:microsoft.com/office/officeart/2005/8/layout/hProcess9"/>
    <dgm:cxn modelId="{B1E6A48B-C80E-F744-92CF-D26169E07ED9}" type="presParOf" srcId="{D4B37DDF-E069-2343-AED7-9C694C128C86}" destId="{C5799AA3-F954-5E48-9247-49D9CBC3B98C}" srcOrd="4" destOrd="0" presId="urn:microsoft.com/office/officeart/2005/8/layout/hProcess9"/>
    <dgm:cxn modelId="{523E413E-8904-8E40-850D-4A8ED8CDA6A6}" type="presParOf" srcId="{D4B37DDF-E069-2343-AED7-9C694C128C86}" destId="{8F260837-D0E1-AD4E-8B3B-CCAD12BC912C}" srcOrd="5" destOrd="0" presId="urn:microsoft.com/office/officeart/2005/8/layout/hProcess9"/>
    <dgm:cxn modelId="{EF5283B6-6934-EF4B-8B84-8674F94F73FF}" type="presParOf" srcId="{D4B37DDF-E069-2343-AED7-9C694C128C86}" destId="{7D8BE3B5-1F11-E441-A37A-B1862A21E866}" srcOrd="6" destOrd="0" presId="urn:microsoft.com/office/officeart/2005/8/layout/hProcess9"/>
    <dgm:cxn modelId="{7DF24F1B-D2E2-3C4A-A2D3-D84EDF00EB27}" type="presParOf" srcId="{D4B37DDF-E069-2343-AED7-9C694C128C86}" destId="{5EB6BC69-C512-0947-93BF-7FFB35A27AC9}" srcOrd="7" destOrd="0" presId="urn:microsoft.com/office/officeart/2005/8/layout/hProcess9"/>
    <dgm:cxn modelId="{B9E77EF6-B5A1-B94B-840F-67AEA1E8523E}" type="presParOf" srcId="{D4B37DDF-E069-2343-AED7-9C694C128C86}" destId="{6EA9F274-59EF-CF47-BC2F-CC426F8F5001}" srcOrd="8" destOrd="0" presId="urn:microsoft.com/office/officeart/2005/8/layout/hProcess9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B50C0C9-6BA4-D244-8D93-4095101F092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A46ABD7-CE10-3C4E-9EA0-F2FA64371FC9}">
      <dgm:prSet/>
      <dgm:spPr>
        <a:solidFill>
          <a:srgbClr val="0070C0"/>
        </a:solidFill>
      </dgm:spPr>
      <dgm:t>
        <a:bodyPr/>
        <a:lstStyle/>
        <a:p>
          <a:r>
            <a:rPr lang="pt-BR" baseline="0" dirty="0"/>
            <a:t>Adquirir</a:t>
          </a:r>
          <a:endParaRPr lang="pt-BR" dirty="0"/>
        </a:p>
      </dgm:t>
    </dgm:pt>
    <dgm:pt modelId="{FEFC7C89-13A1-424A-83D8-7EC3B5847709}" type="parTrans" cxnId="{8D074321-0546-5143-A569-1E9E8A8F1D75}">
      <dgm:prSet/>
      <dgm:spPr/>
      <dgm:t>
        <a:bodyPr/>
        <a:lstStyle/>
        <a:p>
          <a:endParaRPr lang="pt-BR"/>
        </a:p>
      </dgm:t>
    </dgm:pt>
    <dgm:pt modelId="{9CCCA0C0-51FD-5140-A853-43BC08F7CEFD}" type="sibTrans" cxnId="{8D074321-0546-5143-A569-1E9E8A8F1D75}">
      <dgm:prSet/>
      <dgm:spPr/>
      <dgm:t>
        <a:bodyPr/>
        <a:lstStyle/>
        <a:p>
          <a:endParaRPr lang="pt-BR"/>
        </a:p>
      </dgm:t>
    </dgm:pt>
    <dgm:pt modelId="{13DE5CC2-D8DB-1E4D-91B2-025047BC68B4}">
      <dgm:prSet/>
      <dgm:spPr>
        <a:solidFill>
          <a:srgbClr val="0070C0"/>
        </a:solidFill>
      </dgm:spPr>
      <dgm:t>
        <a:bodyPr/>
        <a:lstStyle/>
        <a:p>
          <a:r>
            <a:rPr lang="pt-BR" baseline="0" dirty="0"/>
            <a:t>Preparar</a:t>
          </a:r>
          <a:endParaRPr lang="pt-BR" dirty="0"/>
        </a:p>
      </dgm:t>
    </dgm:pt>
    <dgm:pt modelId="{5C8F19EC-1C19-7844-BADD-F1DF3C54E117}" type="parTrans" cxnId="{6A2FF6B0-82D0-2C48-95DA-5996064F1316}">
      <dgm:prSet/>
      <dgm:spPr/>
      <dgm:t>
        <a:bodyPr/>
        <a:lstStyle/>
        <a:p>
          <a:endParaRPr lang="pt-BR"/>
        </a:p>
      </dgm:t>
    </dgm:pt>
    <dgm:pt modelId="{54B610F8-F81C-E749-9C95-87FBE2C4CE3D}" type="sibTrans" cxnId="{6A2FF6B0-82D0-2C48-95DA-5996064F1316}">
      <dgm:prSet/>
      <dgm:spPr/>
      <dgm:t>
        <a:bodyPr/>
        <a:lstStyle/>
        <a:p>
          <a:endParaRPr lang="pt-BR"/>
        </a:p>
      </dgm:t>
    </dgm:pt>
    <dgm:pt modelId="{0D931F67-94F8-CA47-B51D-3F0928BA18B4}">
      <dgm:prSet/>
      <dgm:spPr>
        <a:solidFill>
          <a:srgbClr val="0070C0"/>
        </a:solidFill>
      </dgm:spPr>
      <dgm:t>
        <a:bodyPr/>
        <a:lstStyle/>
        <a:p>
          <a:r>
            <a:rPr lang="pt-BR" baseline="0" dirty="0"/>
            <a:t>Analisar</a:t>
          </a:r>
          <a:endParaRPr lang="pt-BR" dirty="0"/>
        </a:p>
      </dgm:t>
    </dgm:pt>
    <dgm:pt modelId="{B1B9D35A-F8E0-7642-8A1E-4F522553BFB8}" type="parTrans" cxnId="{32B256D4-0648-F940-9115-CC98B27D471A}">
      <dgm:prSet/>
      <dgm:spPr/>
      <dgm:t>
        <a:bodyPr/>
        <a:lstStyle/>
        <a:p>
          <a:endParaRPr lang="pt-BR"/>
        </a:p>
      </dgm:t>
    </dgm:pt>
    <dgm:pt modelId="{6B7F7657-4FFC-CD4A-9EF2-300B3BF18513}" type="sibTrans" cxnId="{32B256D4-0648-F940-9115-CC98B27D471A}">
      <dgm:prSet/>
      <dgm:spPr/>
      <dgm:t>
        <a:bodyPr/>
        <a:lstStyle/>
        <a:p>
          <a:endParaRPr lang="pt-BR"/>
        </a:p>
      </dgm:t>
    </dgm:pt>
    <dgm:pt modelId="{8BFD0F30-9B6A-4246-9821-8043DDDDCB58}">
      <dgm:prSet/>
      <dgm:spPr>
        <a:solidFill>
          <a:srgbClr val="0070C0"/>
        </a:solidFill>
      </dgm:spPr>
      <dgm:t>
        <a:bodyPr/>
        <a:lstStyle/>
        <a:p>
          <a:r>
            <a:rPr lang="pt-BR" baseline="0"/>
            <a:t>Reportar</a:t>
          </a:r>
          <a:endParaRPr lang="pt-BR"/>
        </a:p>
      </dgm:t>
    </dgm:pt>
    <dgm:pt modelId="{1612D894-BF31-B048-819E-317CF89F1553}" type="parTrans" cxnId="{256A0AD1-0D24-3A4B-8643-B898377615DA}">
      <dgm:prSet/>
      <dgm:spPr/>
      <dgm:t>
        <a:bodyPr/>
        <a:lstStyle/>
        <a:p>
          <a:endParaRPr lang="pt-BR"/>
        </a:p>
      </dgm:t>
    </dgm:pt>
    <dgm:pt modelId="{C600C911-601B-5649-ACA6-139A55C184FB}" type="sibTrans" cxnId="{256A0AD1-0D24-3A4B-8643-B898377615DA}">
      <dgm:prSet/>
      <dgm:spPr/>
      <dgm:t>
        <a:bodyPr/>
        <a:lstStyle/>
        <a:p>
          <a:endParaRPr lang="pt-BR"/>
        </a:p>
      </dgm:t>
    </dgm:pt>
    <dgm:pt modelId="{AF8FF548-7577-AF46-A879-D45E8B4DCBAF}">
      <dgm:prSet/>
      <dgm:spPr>
        <a:solidFill>
          <a:srgbClr val="0070C0"/>
        </a:solidFill>
      </dgm:spPr>
      <dgm:t>
        <a:bodyPr/>
        <a:lstStyle/>
        <a:p>
          <a:r>
            <a:rPr lang="pt-BR" baseline="0"/>
            <a:t>Agir</a:t>
          </a:r>
          <a:endParaRPr lang="pt-BR"/>
        </a:p>
      </dgm:t>
    </dgm:pt>
    <dgm:pt modelId="{1F16C5B7-7EA5-D04A-BB07-A5310187B8C9}" type="parTrans" cxnId="{5802599A-A6B2-A443-A2FA-3A09CE877B0A}">
      <dgm:prSet/>
      <dgm:spPr/>
      <dgm:t>
        <a:bodyPr/>
        <a:lstStyle/>
        <a:p>
          <a:endParaRPr lang="pt-BR"/>
        </a:p>
      </dgm:t>
    </dgm:pt>
    <dgm:pt modelId="{B0978C2E-8E5A-4E4E-ABF1-097456CC196D}" type="sibTrans" cxnId="{5802599A-A6B2-A443-A2FA-3A09CE877B0A}">
      <dgm:prSet/>
      <dgm:spPr/>
      <dgm:t>
        <a:bodyPr/>
        <a:lstStyle/>
        <a:p>
          <a:endParaRPr lang="pt-BR"/>
        </a:p>
      </dgm:t>
    </dgm:pt>
    <dgm:pt modelId="{5BCF8212-9F19-E34D-A066-52BB38FC2A01}" type="pres">
      <dgm:prSet presAssocID="{AB50C0C9-6BA4-D244-8D93-4095101F092A}" presName="CompostProcess" presStyleCnt="0">
        <dgm:presLayoutVars>
          <dgm:dir/>
          <dgm:resizeHandles val="exact"/>
        </dgm:presLayoutVars>
      </dgm:prSet>
      <dgm:spPr/>
    </dgm:pt>
    <dgm:pt modelId="{640A8C16-D166-4942-9233-5DFD2A614CE9}" type="pres">
      <dgm:prSet presAssocID="{AB50C0C9-6BA4-D244-8D93-4095101F092A}" presName="arrow" presStyleLbl="bgShp" presStyleIdx="0" presStyleCnt="1"/>
      <dgm:spPr/>
    </dgm:pt>
    <dgm:pt modelId="{D4B37DDF-E069-2343-AED7-9C694C128C86}" type="pres">
      <dgm:prSet presAssocID="{AB50C0C9-6BA4-D244-8D93-4095101F092A}" presName="linearProcess" presStyleCnt="0"/>
      <dgm:spPr/>
    </dgm:pt>
    <dgm:pt modelId="{C070AD79-60CA-5740-B4C2-573147368BE6}" type="pres">
      <dgm:prSet presAssocID="{3A46ABD7-CE10-3C4E-9EA0-F2FA64371FC9}" presName="textNode" presStyleLbl="node1" presStyleIdx="0" presStyleCnt="5">
        <dgm:presLayoutVars>
          <dgm:bulletEnabled val="1"/>
        </dgm:presLayoutVars>
      </dgm:prSet>
      <dgm:spPr/>
    </dgm:pt>
    <dgm:pt modelId="{62974F72-D061-0447-BF86-5D72CA89B13A}" type="pres">
      <dgm:prSet presAssocID="{9CCCA0C0-51FD-5140-A853-43BC08F7CEFD}" presName="sibTrans" presStyleCnt="0"/>
      <dgm:spPr/>
    </dgm:pt>
    <dgm:pt modelId="{15A9FD38-2150-5B49-B3AD-7CB968321DD2}" type="pres">
      <dgm:prSet presAssocID="{13DE5CC2-D8DB-1E4D-91B2-025047BC68B4}" presName="textNode" presStyleLbl="node1" presStyleIdx="1" presStyleCnt="5">
        <dgm:presLayoutVars>
          <dgm:bulletEnabled val="1"/>
        </dgm:presLayoutVars>
      </dgm:prSet>
      <dgm:spPr/>
    </dgm:pt>
    <dgm:pt modelId="{26C9430E-38C0-AE43-B7FB-717BE1EEFAFD}" type="pres">
      <dgm:prSet presAssocID="{54B610F8-F81C-E749-9C95-87FBE2C4CE3D}" presName="sibTrans" presStyleCnt="0"/>
      <dgm:spPr/>
    </dgm:pt>
    <dgm:pt modelId="{C5799AA3-F954-5E48-9247-49D9CBC3B98C}" type="pres">
      <dgm:prSet presAssocID="{0D931F67-94F8-CA47-B51D-3F0928BA18B4}" presName="textNode" presStyleLbl="node1" presStyleIdx="2" presStyleCnt="5">
        <dgm:presLayoutVars>
          <dgm:bulletEnabled val="1"/>
        </dgm:presLayoutVars>
      </dgm:prSet>
      <dgm:spPr/>
    </dgm:pt>
    <dgm:pt modelId="{8F260837-D0E1-AD4E-8B3B-CCAD12BC912C}" type="pres">
      <dgm:prSet presAssocID="{6B7F7657-4FFC-CD4A-9EF2-300B3BF18513}" presName="sibTrans" presStyleCnt="0"/>
      <dgm:spPr/>
    </dgm:pt>
    <dgm:pt modelId="{7D8BE3B5-1F11-E441-A37A-B1862A21E866}" type="pres">
      <dgm:prSet presAssocID="{8BFD0F30-9B6A-4246-9821-8043DDDDCB58}" presName="textNode" presStyleLbl="node1" presStyleIdx="3" presStyleCnt="5">
        <dgm:presLayoutVars>
          <dgm:bulletEnabled val="1"/>
        </dgm:presLayoutVars>
      </dgm:prSet>
      <dgm:spPr/>
    </dgm:pt>
    <dgm:pt modelId="{5EB6BC69-C512-0947-93BF-7FFB35A27AC9}" type="pres">
      <dgm:prSet presAssocID="{C600C911-601B-5649-ACA6-139A55C184FB}" presName="sibTrans" presStyleCnt="0"/>
      <dgm:spPr/>
    </dgm:pt>
    <dgm:pt modelId="{6EA9F274-59EF-CF47-BC2F-CC426F8F5001}" type="pres">
      <dgm:prSet presAssocID="{AF8FF548-7577-AF46-A879-D45E8B4DCBAF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8D074321-0546-5143-A569-1E9E8A8F1D75}" srcId="{AB50C0C9-6BA4-D244-8D93-4095101F092A}" destId="{3A46ABD7-CE10-3C4E-9EA0-F2FA64371FC9}" srcOrd="0" destOrd="0" parTransId="{FEFC7C89-13A1-424A-83D8-7EC3B5847709}" sibTransId="{9CCCA0C0-51FD-5140-A853-43BC08F7CEFD}"/>
    <dgm:cxn modelId="{7DAA8729-F1BC-2E48-A990-ECDAB854EA92}" type="presOf" srcId="{8BFD0F30-9B6A-4246-9821-8043DDDDCB58}" destId="{7D8BE3B5-1F11-E441-A37A-B1862A21E866}" srcOrd="0" destOrd="0" presId="urn:microsoft.com/office/officeart/2005/8/layout/hProcess9"/>
    <dgm:cxn modelId="{E6936D57-00C4-2144-9081-A179EECEC8E7}" type="presOf" srcId="{13DE5CC2-D8DB-1E4D-91B2-025047BC68B4}" destId="{15A9FD38-2150-5B49-B3AD-7CB968321DD2}" srcOrd="0" destOrd="0" presId="urn:microsoft.com/office/officeart/2005/8/layout/hProcess9"/>
    <dgm:cxn modelId="{3BE2DC65-139E-0D43-BA65-CDBC4469BB1C}" type="presOf" srcId="{AF8FF548-7577-AF46-A879-D45E8B4DCBAF}" destId="{6EA9F274-59EF-CF47-BC2F-CC426F8F5001}" srcOrd="0" destOrd="0" presId="urn:microsoft.com/office/officeart/2005/8/layout/hProcess9"/>
    <dgm:cxn modelId="{FA57E099-A85E-0745-929A-1770FF3B5950}" type="presOf" srcId="{3A46ABD7-CE10-3C4E-9EA0-F2FA64371FC9}" destId="{C070AD79-60CA-5740-B4C2-573147368BE6}" srcOrd="0" destOrd="0" presId="urn:microsoft.com/office/officeart/2005/8/layout/hProcess9"/>
    <dgm:cxn modelId="{5802599A-A6B2-A443-A2FA-3A09CE877B0A}" srcId="{AB50C0C9-6BA4-D244-8D93-4095101F092A}" destId="{AF8FF548-7577-AF46-A879-D45E8B4DCBAF}" srcOrd="4" destOrd="0" parTransId="{1F16C5B7-7EA5-D04A-BB07-A5310187B8C9}" sibTransId="{B0978C2E-8E5A-4E4E-ABF1-097456CC196D}"/>
    <dgm:cxn modelId="{6A2FF6B0-82D0-2C48-95DA-5996064F1316}" srcId="{AB50C0C9-6BA4-D244-8D93-4095101F092A}" destId="{13DE5CC2-D8DB-1E4D-91B2-025047BC68B4}" srcOrd="1" destOrd="0" parTransId="{5C8F19EC-1C19-7844-BADD-F1DF3C54E117}" sibTransId="{54B610F8-F81C-E749-9C95-87FBE2C4CE3D}"/>
    <dgm:cxn modelId="{256A0AD1-0D24-3A4B-8643-B898377615DA}" srcId="{AB50C0C9-6BA4-D244-8D93-4095101F092A}" destId="{8BFD0F30-9B6A-4246-9821-8043DDDDCB58}" srcOrd="3" destOrd="0" parTransId="{1612D894-BF31-B048-819E-317CF89F1553}" sibTransId="{C600C911-601B-5649-ACA6-139A55C184FB}"/>
    <dgm:cxn modelId="{E7E2C9D2-8DE0-2045-BC76-56631C999727}" type="presOf" srcId="{AB50C0C9-6BA4-D244-8D93-4095101F092A}" destId="{5BCF8212-9F19-E34D-A066-52BB38FC2A01}" srcOrd="0" destOrd="0" presId="urn:microsoft.com/office/officeart/2005/8/layout/hProcess9"/>
    <dgm:cxn modelId="{32B256D4-0648-F940-9115-CC98B27D471A}" srcId="{AB50C0C9-6BA4-D244-8D93-4095101F092A}" destId="{0D931F67-94F8-CA47-B51D-3F0928BA18B4}" srcOrd="2" destOrd="0" parTransId="{B1B9D35A-F8E0-7642-8A1E-4F522553BFB8}" sibTransId="{6B7F7657-4FFC-CD4A-9EF2-300B3BF18513}"/>
    <dgm:cxn modelId="{82A294FD-93DD-BD4D-9B4C-4BF492EE8D29}" type="presOf" srcId="{0D931F67-94F8-CA47-B51D-3F0928BA18B4}" destId="{C5799AA3-F954-5E48-9247-49D9CBC3B98C}" srcOrd="0" destOrd="0" presId="urn:microsoft.com/office/officeart/2005/8/layout/hProcess9"/>
    <dgm:cxn modelId="{092CC4E9-C64F-7549-99BE-435EE3F6EAC1}" type="presParOf" srcId="{5BCF8212-9F19-E34D-A066-52BB38FC2A01}" destId="{640A8C16-D166-4942-9233-5DFD2A614CE9}" srcOrd="0" destOrd="0" presId="urn:microsoft.com/office/officeart/2005/8/layout/hProcess9"/>
    <dgm:cxn modelId="{3BE0C0B8-4ED5-9E4A-A8A3-3427FE1EAB29}" type="presParOf" srcId="{5BCF8212-9F19-E34D-A066-52BB38FC2A01}" destId="{D4B37DDF-E069-2343-AED7-9C694C128C86}" srcOrd="1" destOrd="0" presId="urn:microsoft.com/office/officeart/2005/8/layout/hProcess9"/>
    <dgm:cxn modelId="{B5A27DF9-1ECE-C545-B981-DC83C4F99A21}" type="presParOf" srcId="{D4B37DDF-E069-2343-AED7-9C694C128C86}" destId="{C070AD79-60CA-5740-B4C2-573147368BE6}" srcOrd="0" destOrd="0" presId="urn:microsoft.com/office/officeart/2005/8/layout/hProcess9"/>
    <dgm:cxn modelId="{25BC7595-02FF-E642-A14C-0C2BB859DF95}" type="presParOf" srcId="{D4B37DDF-E069-2343-AED7-9C694C128C86}" destId="{62974F72-D061-0447-BF86-5D72CA89B13A}" srcOrd="1" destOrd="0" presId="urn:microsoft.com/office/officeart/2005/8/layout/hProcess9"/>
    <dgm:cxn modelId="{FB9B728A-8DFF-A745-9EDA-1B15C25FDB41}" type="presParOf" srcId="{D4B37DDF-E069-2343-AED7-9C694C128C86}" destId="{15A9FD38-2150-5B49-B3AD-7CB968321DD2}" srcOrd="2" destOrd="0" presId="urn:microsoft.com/office/officeart/2005/8/layout/hProcess9"/>
    <dgm:cxn modelId="{65113CBB-8BB3-7D42-B9D8-E2B47808D831}" type="presParOf" srcId="{D4B37DDF-E069-2343-AED7-9C694C128C86}" destId="{26C9430E-38C0-AE43-B7FB-717BE1EEFAFD}" srcOrd="3" destOrd="0" presId="urn:microsoft.com/office/officeart/2005/8/layout/hProcess9"/>
    <dgm:cxn modelId="{B1E6A48B-C80E-F744-92CF-D26169E07ED9}" type="presParOf" srcId="{D4B37DDF-E069-2343-AED7-9C694C128C86}" destId="{C5799AA3-F954-5E48-9247-49D9CBC3B98C}" srcOrd="4" destOrd="0" presId="urn:microsoft.com/office/officeart/2005/8/layout/hProcess9"/>
    <dgm:cxn modelId="{523E413E-8904-8E40-850D-4A8ED8CDA6A6}" type="presParOf" srcId="{D4B37DDF-E069-2343-AED7-9C694C128C86}" destId="{8F260837-D0E1-AD4E-8B3B-CCAD12BC912C}" srcOrd="5" destOrd="0" presId="urn:microsoft.com/office/officeart/2005/8/layout/hProcess9"/>
    <dgm:cxn modelId="{EF5283B6-6934-EF4B-8B84-8674F94F73FF}" type="presParOf" srcId="{D4B37DDF-E069-2343-AED7-9C694C128C86}" destId="{7D8BE3B5-1F11-E441-A37A-B1862A21E866}" srcOrd="6" destOrd="0" presId="urn:microsoft.com/office/officeart/2005/8/layout/hProcess9"/>
    <dgm:cxn modelId="{7DF24F1B-D2E2-3C4A-A2D3-D84EDF00EB27}" type="presParOf" srcId="{D4B37DDF-E069-2343-AED7-9C694C128C86}" destId="{5EB6BC69-C512-0947-93BF-7FFB35A27AC9}" srcOrd="7" destOrd="0" presId="urn:microsoft.com/office/officeart/2005/8/layout/hProcess9"/>
    <dgm:cxn modelId="{B9E77EF6-B5A1-B94B-840F-67AEA1E8523E}" type="presParOf" srcId="{D4B37DDF-E069-2343-AED7-9C694C128C86}" destId="{6EA9F274-59EF-CF47-BC2F-CC426F8F5001}" srcOrd="8" destOrd="0" presId="urn:microsoft.com/office/officeart/2005/8/layout/hProcess9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24F1E8-FFBD-3E4D-867E-58F056A1E899}">
      <dsp:nvSpPr>
        <dsp:cNvPr id="0" name=""/>
        <dsp:cNvSpPr/>
      </dsp:nvSpPr>
      <dsp:spPr>
        <a:xfrm>
          <a:off x="0" y="2641"/>
          <a:ext cx="6188689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748DC43-6A0A-FD41-8919-47872B09CA59}">
      <dsp:nvSpPr>
        <dsp:cNvPr id="0" name=""/>
        <dsp:cNvSpPr/>
      </dsp:nvSpPr>
      <dsp:spPr>
        <a:xfrm>
          <a:off x="0" y="2641"/>
          <a:ext cx="6188689" cy="1801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500" kern="1200" baseline="0"/>
            <a:t>Máquinas</a:t>
          </a:r>
          <a:endParaRPr lang="en-US" sz="6500" kern="1200"/>
        </a:p>
      </dsp:txBody>
      <dsp:txXfrm>
        <a:off x="0" y="2641"/>
        <a:ext cx="6188689" cy="1801351"/>
      </dsp:txXfrm>
    </dsp:sp>
    <dsp:sp modelId="{F02F72ED-CC47-9843-B390-55BD312140B8}">
      <dsp:nvSpPr>
        <dsp:cNvPr id="0" name=""/>
        <dsp:cNvSpPr/>
      </dsp:nvSpPr>
      <dsp:spPr>
        <a:xfrm>
          <a:off x="0" y="1803992"/>
          <a:ext cx="6188689" cy="0"/>
        </a:xfrm>
        <a:prstGeom prst="line">
          <a:avLst/>
        </a:prstGeom>
        <a:gradFill rotWithShape="0">
          <a:gsLst>
            <a:gs pos="0">
              <a:schemeClr val="accent5">
                <a:hueOff val="-25025"/>
                <a:satOff val="-16779"/>
                <a:lumOff val="451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5025"/>
                <a:satOff val="-16779"/>
                <a:lumOff val="451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5025"/>
                <a:satOff val="-16779"/>
                <a:lumOff val="451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25025"/>
              <a:satOff val="-16779"/>
              <a:lumOff val="451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7AC1F45-6D3E-2D48-949E-1C34032A3C1F}">
      <dsp:nvSpPr>
        <dsp:cNvPr id="0" name=""/>
        <dsp:cNvSpPr/>
      </dsp:nvSpPr>
      <dsp:spPr>
        <a:xfrm>
          <a:off x="0" y="1803992"/>
          <a:ext cx="6188689" cy="1801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500" kern="1200" baseline="0"/>
            <a:t>Pessoas</a:t>
          </a:r>
          <a:endParaRPr lang="en-US" sz="6500" kern="1200"/>
        </a:p>
      </dsp:txBody>
      <dsp:txXfrm>
        <a:off x="0" y="1803992"/>
        <a:ext cx="6188689" cy="1801351"/>
      </dsp:txXfrm>
    </dsp:sp>
    <dsp:sp modelId="{46948910-E4BC-CD42-9F46-42F0E74FFA6E}">
      <dsp:nvSpPr>
        <dsp:cNvPr id="0" name=""/>
        <dsp:cNvSpPr/>
      </dsp:nvSpPr>
      <dsp:spPr>
        <a:xfrm>
          <a:off x="0" y="3605343"/>
          <a:ext cx="6188689" cy="0"/>
        </a:xfrm>
        <a:prstGeom prst="line">
          <a:avLst/>
        </a:prstGeom>
        <a:gradFill rotWithShape="0">
          <a:gsLst>
            <a:gs pos="0">
              <a:schemeClr val="accent5">
                <a:hueOff val="-50049"/>
                <a:satOff val="-33558"/>
                <a:lumOff val="902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0049"/>
                <a:satOff val="-33558"/>
                <a:lumOff val="902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0049"/>
                <a:satOff val="-33558"/>
                <a:lumOff val="902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50049"/>
              <a:satOff val="-33558"/>
              <a:lumOff val="902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460FA2D-AFF1-294C-8151-768B05D639B7}">
      <dsp:nvSpPr>
        <dsp:cNvPr id="0" name=""/>
        <dsp:cNvSpPr/>
      </dsp:nvSpPr>
      <dsp:spPr>
        <a:xfrm>
          <a:off x="0" y="3605343"/>
          <a:ext cx="6188689" cy="1801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500" kern="1200" baseline="0"/>
            <a:t>Organizações</a:t>
          </a:r>
          <a:endParaRPr lang="en-US" sz="6500" kern="1200"/>
        </a:p>
      </dsp:txBody>
      <dsp:txXfrm>
        <a:off x="0" y="3605343"/>
        <a:ext cx="6188689" cy="180135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0A8C16-D166-4942-9233-5DFD2A614CE9}">
      <dsp:nvSpPr>
        <dsp:cNvPr id="0" name=""/>
        <dsp:cNvSpPr/>
      </dsp:nvSpPr>
      <dsp:spPr>
        <a:xfrm>
          <a:off x="804624" y="0"/>
          <a:ext cx="9119076" cy="322737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70AD79-60CA-5740-B4C2-573147368BE6}">
      <dsp:nvSpPr>
        <dsp:cNvPr id="0" name=""/>
        <dsp:cNvSpPr/>
      </dsp:nvSpPr>
      <dsp:spPr>
        <a:xfrm>
          <a:off x="4248" y="968212"/>
          <a:ext cx="1932542" cy="129095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 baseline="0" dirty="0"/>
            <a:t>Adquirir</a:t>
          </a:r>
          <a:endParaRPr lang="pt-BR" sz="3100" kern="1200" dirty="0"/>
        </a:p>
      </dsp:txBody>
      <dsp:txXfrm>
        <a:off x="67267" y="1031231"/>
        <a:ext cx="1806504" cy="1164912"/>
      </dsp:txXfrm>
    </dsp:sp>
    <dsp:sp modelId="{15A9FD38-2150-5B49-B3AD-7CB968321DD2}">
      <dsp:nvSpPr>
        <dsp:cNvPr id="0" name=""/>
        <dsp:cNvSpPr/>
      </dsp:nvSpPr>
      <dsp:spPr>
        <a:xfrm>
          <a:off x="2201069" y="968212"/>
          <a:ext cx="1932542" cy="129095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 baseline="0" dirty="0"/>
            <a:t>Preparar</a:t>
          </a:r>
          <a:endParaRPr lang="pt-BR" sz="3100" kern="1200" dirty="0"/>
        </a:p>
      </dsp:txBody>
      <dsp:txXfrm>
        <a:off x="2264088" y="1031231"/>
        <a:ext cx="1806504" cy="1164912"/>
      </dsp:txXfrm>
    </dsp:sp>
    <dsp:sp modelId="{C5799AA3-F954-5E48-9247-49D9CBC3B98C}">
      <dsp:nvSpPr>
        <dsp:cNvPr id="0" name=""/>
        <dsp:cNvSpPr/>
      </dsp:nvSpPr>
      <dsp:spPr>
        <a:xfrm>
          <a:off x="4397891" y="968212"/>
          <a:ext cx="1932542" cy="129095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 baseline="0" dirty="0"/>
            <a:t>Analisar</a:t>
          </a:r>
          <a:endParaRPr lang="pt-BR" sz="3100" kern="1200" dirty="0"/>
        </a:p>
      </dsp:txBody>
      <dsp:txXfrm>
        <a:off x="4460910" y="1031231"/>
        <a:ext cx="1806504" cy="1164912"/>
      </dsp:txXfrm>
    </dsp:sp>
    <dsp:sp modelId="{7D8BE3B5-1F11-E441-A37A-B1862A21E866}">
      <dsp:nvSpPr>
        <dsp:cNvPr id="0" name=""/>
        <dsp:cNvSpPr/>
      </dsp:nvSpPr>
      <dsp:spPr>
        <a:xfrm>
          <a:off x="6594712" y="968212"/>
          <a:ext cx="1932542" cy="129095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 baseline="0"/>
            <a:t>Reportar</a:t>
          </a:r>
          <a:endParaRPr lang="pt-BR" sz="3100" kern="1200"/>
        </a:p>
      </dsp:txBody>
      <dsp:txXfrm>
        <a:off x="6657731" y="1031231"/>
        <a:ext cx="1806504" cy="1164912"/>
      </dsp:txXfrm>
    </dsp:sp>
    <dsp:sp modelId="{6EA9F274-59EF-CF47-BC2F-CC426F8F5001}">
      <dsp:nvSpPr>
        <dsp:cNvPr id="0" name=""/>
        <dsp:cNvSpPr/>
      </dsp:nvSpPr>
      <dsp:spPr>
        <a:xfrm>
          <a:off x="8791534" y="968212"/>
          <a:ext cx="1932542" cy="129095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 baseline="0"/>
            <a:t>Agir</a:t>
          </a:r>
          <a:endParaRPr lang="pt-BR" sz="3100" kern="1200"/>
        </a:p>
      </dsp:txBody>
      <dsp:txXfrm>
        <a:off x="8854553" y="1031231"/>
        <a:ext cx="1806504" cy="116491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0A8C16-D166-4942-9233-5DFD2A614CE9}">
      <dsp:nvSpPr>
        <dsp:cNvPr id="0" name=""/>
        <dsp:cNvSpPr/>
      </dsp:nvSpPr>
      <dsp:spPr>
        <a:xfrm>
          <a:off x="804624" y="0"/>
          <a:ext cx="9119076" cy="322737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70AD79-60CA-5740-B4C2-573147368BE6}">
      <dsp:nvSpPr>
        <dsp:cNvPr id="0" name=""/>
        <dsp:cNvSpPr/>
      </dsp:nvSpPr>
      <dsp:spPr>
        <a:xfrm>
          <a:off x="4248" y="968212"/>
          <a:ext cx="1932542" cy="129095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 baseline="0" dirty="0"/>
            <a:t>Adquirir</a:t>
          </a:r>
          <a:endParaRPr lang="pt-BR" sz="3100" kern="1200" dirty="0"/>
        </a:p>
      </dsp:txBody>
      <dsp:txXfrm>
        <a:off x="67267" y="1031231"/>
        <a:ext cx="1806504" cy="1164912"/>
      </dsp:txXfrm>
    </dsp:sp>
    <dsp:sp modelId="{15A9FD38-2150-5B49-B3AD-7CB968321DD2}">
      <dsp:nvSpPr>
        <dsp:cNvPr id="0" name=""/>
        <dsp:cNvSpPr/>
      </dsp:nvSpPr>
      <dsp:spPr>
        <a:xfrm>
          <a:off x="2201069" y="968212"/>
          <a:ext cx="1932542" cy="129095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 baseline="0" dirty="0"/>
            <a:t>Preparar</a:t>
          </a:r>
          <a:endParaRPr lang="pt-BR" sz="3100" kern="1200" dirty="0"/>
        </a:p>
      </dsp:txBody>
      <dsp:txXfrm>
        <a:off x="2264088" y="1031231"/>
        <a:ext cx="1806504" cy="1164912"/>
      </dsp:txXfrm>
    </dsp:sp>
    <dsp:sp modelId="{C5799AA3-F954-5E48-9247-49D9CBC3B98C}">
      <dsp:nvSpPr>
        <dsp:cNvPr id="0" name=""/>
        <dsp:cNvSpPr/>
      </dsp:nvSpPr>
      <dsp:spPr>
        <a:xfrm>
          <a:off x="4397891" y="968212"/>
          <a:ext cx="1932542" cy="129095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 baseline="0" dirty="0"/>
            <a:t>Analisar</a:t>
          </a:r>
          <a:endParaRPr lang="pt-BR" sz="3100" kern="1200" dirty="0"/>
        </a:p>
      </dsp:txBody>
      <dsp:txXfrm>
        <a:off x="4460910" y="1031231"/>
        <a:ext cx="1806504" cy="1164912"/>
      </dsp:txXfrm>
    </dsp:sp>
    <dsp:sp modelId="{7D8BE3B5-1F11-E441-A37A-B1862A21E866}">
      <dsp:nvSpPr>
        <dsp:cNvPr id="0" name=""/>
        <dsp:cNvSpPr/>
      </dsp:nvSpPr>
      <dsp:spPr>
        <a:xfrm>
          <a:off x="6594712" y="968212"/>
          <a:ext cx="1932542" cy="129095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 baseline="0"/>
            <a:t>Reportar</a:t>
          </a:r>
          <a:endParaRPr lang="pt-BR" sz="3100" kern="1200"/>
        </a:p>
      </dsp:txBody>
      <dsp:txXfrm>
        <a:off x="6657731" y="1031231"/>
        <a:ext cx="1806504" cy="1164912"/>
      </dsp:txXfrm>
    </dsp:sp>
    <dsp:sp modelId="{6EA9F274-59EF-CF47-BC2F-CC426F8F5001}">
      <dsp:nvSpPr>
        <dsp:cNvPr id="0" name=""/>
        <dsp:cNvSpPr/>
      </dsp:nvSpPr>
      <dsp:spPr>
        <a:xfrm>
          <a:off x="8791534" y="968212"/>
          <a:ext cx="1932542" cy="129095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 baseline="0"/>
            <a:t>Agir</a:t>
          </a:r>
          <a:endParaRPr lang="pt-BR" sz="3100" kern="1200"/>
        </a:p>
      </dsp:txBody>
      <dsp:txXfrm>
        <a:off x="8854553" y="1031231"/>
        <a:ext cx="1806504" cy="116491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0A8C16-D166-4942-9233-5DFD2A614CE9}">
      <dsp:nvSpPr>
        <dsp:cNvPr id="0" name=""/>
        <dsp:cNvSpPr/>
      </dsp:nvSpPr>
      <dsp:spPr>
        <a:xfrm>
          <a:off x="804624" y="0"/>
          <a:ext cx="9119076" cy="322737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70AD79-60CA-5740-B4C2-573147368BE6}">
      <dsp:nvSpPr>
        <dsp:cNvPr id="0" name=""/>
        <dsp:cNvSpPr/>
      </dsp:nvSpPr>
      <dsp:spPr>
        <a:xfrm>
          <a:off x="4248" y="968212"/>
          <a:ext cx="1932542" cy="129095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 baseline="0" dirty="0"/>
            <a:t>Adquirir</a:t>
          </a:r>
          <a:endParaRPr lang="pt-BR" sz="3100" kern="1200" dirty="0"/>
        </a:p>
      </dsp:txBody>
      <dsp:txXfrm>
        <a:off x="67267" y="1031231"/>
        <a:ext cx="1806504" cy="1164912"/>
      </dsp:txXfrm>
    </dsp:sp>
    <dsp:sp modelId="{15A9FD38-2150-5B49-B3AD-7CB968321DD2}">
      <dsp:nvSpPr>
        <dsp:cNvPr id="0" name=""/>
        <dsp:cNvSpPr/>
      </dsp:nvSpPr>
      <dsp:spPr>
        <a:xfrm>
          <a:off x="2201069" y="968212"/>
          <a:ext cx="1932542" cy="129095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 baseline="0" dirty="0"/>
            <a:t>Preparar</a:t>
          </a:r>
          <a:endParaRPr lang="pt-BR" sz="3100" kern="1200" dirty="0"/>
        </a:p>
      </dsp:txBody>
      <dsp:txXfrm>
        <a:off x="2264088" y="1031231"/>
        <a:ext cx="1806504" cy="1164912"/>
      </dsp:txXfrm>
    </dsp:sp>
    <dsp:sp modelId="{C5799AA3-F954-5E48-9247-49D9CBC3B98C}">
      <dsp:nvSpPr>
        <dsp:cNvPr id="0" name=""/>
        <dsp:cNvSpPr/>
      </dsp:nvSpPr>
      <dsp:spPr>
        <a:xfrm>
          <a:off x="4397891" y="968212"/>
          <a:ext cx="1932542" cy="129095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 baseline="0" dirty="0"/>
            <a:t>Analisar</a:t>
          </a:r>
          <a:endParaRPr lang="pt-BR" sz="3100" kern="1200" dirty="0"/>
        </a:p>
      </dsp:txBody>
      <dsp:txXfrm>
        <a:off x="4460910" y="1031231"/>
        <a:ext cx="1806504" cy="1164912"/>
      </dsp:txXfrm>
    </dsp:sp>
    <dsp:sp modelId="{7D8BE3B5-1F11-E441-A37A-B1862A21E866}">
      <dsp:nvSpPr>
        <dsp:cNvPr id="0" name=""/>
        <dsp:cNvSpPr/>
      </dsp:nvSpPr>
      <dsp:spPr>
        <a:xfrm>
          <a:off x="6594712" y="968212"/>
          <a:ext cx="1932542" cy="129095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 baseline="0"/>
            <a:t>Reportar</a:t>
          </a:r>
          <a:endParaRPr lang="pt-BR" sz="3100" kern="1200"/>
        </a:p>
      </dsp:txBody>
      <dsp:txXfrm>
        <a:off x="6657731" y="1031231"/>
        <a:ext cx="1806504" cy="1164912"/>
      </dsp:txXfrm>
    </dsp:sp>
    <dsp:sp modelId="{6EA9F274-59EF-CF47-BC2F-CC426F8F5001}">
      <dsp:nvSpPr>
        <dsp:cNvPr id="0" name=""/>
        <dsp:cNvSpPr/>
      </dsp:nvSpPr>
      <dsp:spPr>
        <a:xfrm>
          <a:off x="8791534" y="968212"/>
          <a:ext cx="1932542" cy="129095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 baseline="0"/>
            <a:t>Agir</a:t>
          </a:r>
          <a:endParaRPr lang="pt-BR" sz="3100" kern="1200"/>
        </a:p>
      </dsp:txBody>
      <dsp:txXfrm>
        <a:off x="8854553" y="1031231"/>
        <a:ext cx="1806504" cy="116491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0A8C16-D166-4942-9233-5DFD2A614CE9}">
      <dsp:nvSpPr>
        <dsp:cNvPr id="0" name=""/>
        <dsp:cNvSpPr/>
      </dsp:nvSpPr>
      <dsp:spPr>
        <a:xfrm>
          <a:off x="804624" y="0"/>
          <a:ext cx="9119076" cy="322737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70AD79-60CA-5740-B4C2-573147368BE6}">
      <dsp:nvSpPr>
        <dsp:cNvPr id="0" name=""/>
        <dsp:cNvSpPr/>
      </dsp:nvSpPr>
      <dsp:spPr>
        <a:xfrm>
          <a:off x="4248" y="968212"/>
          <a:ext cx="1932542" cy="129095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 baseline="0" dirty="0"/>
            <a:t>Adquirir</a:t>
          </a:r>
          <a:endParaRPr lang="pt-BR" sz="3100" kern="1200" dirty="0"/>
        </a:p>
      </dsp:txBody>
      <dsp:txXfrm>
        <a:off x="67267" y="1031231"/>
        <a:ext cx="1806504" cy="1164912"/>
      </dsp:txXfrm>
    </dsp:sp>
    <dsp:sp modelId="{15A9FD38-2150-5B49-B3AD-7CB968321DD2}">
      <dsp:nvSpPr>
        <dsp:cNvPr id="0" name=""/>
        <dsp:cNvSpPr/>
      </dsp:nvSpPr>
      <dsp:spPr>
        <a:xfrm>
          <a:off x="2201069" y="968212"/>
          <a:ext cx="1932542" cy="129095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 baseline="0" dirty="0"/>
            <a:t>Preparar</a:t>
          </a:r>
          <a:endParaRPr lang="pt-BR" sz="3100" kern="1200" dirty="0"/>
        </a:p>
      </dsp:txBody>
      <dsp:txXfrm>
        <a:off x="2264088" y="1031231"/>
        <a:ext cx="1806504" cy="1164912"/>
      </dsp:txXfrm>
    </dsp:sp>
    <dsp:sp modelId="{C5799AA3-F954-5E48-9247-49D9CBC3B98C}">
      <dsp:nvSpPr>
        <dsp:cNvPr id="0" name=""/>
        <dsp:cNvSpPr/>
      </dsp:nvSpPr>
      <dsp:spPr>
        <a:xfrm>
          <a:off x="4397891" y="968212"/>
          <a:ext cx="1932542" cy="129095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 baseline="0" dirty="0"/>
            <a:t>Analisar</a:t>
          </a:r>
          <a:endParaRPr lang="pt-BR" sz="3100" kern="1200" dirty="0"/>
        </a:p>
      </dsp:txBody>
      <dsp:txXfrm>
        <a:off x="4460910" y="1031231"/>
        <a:ext cx="1806504" cy="1164912"/>
      </dsp:txXfrm>
    </dsp:sp>
    <dsp:sp modelId="{7D8BE3B5-1F11-E441-A37A-B1862A21E866}">
      <dsp:nvSpPr>
        <dsp:cNvPr id="0" name=""/>
        <dsp:cNvSpPr/>
      </dsp:nvSpPr>
      <dsp:spPr>
        <a:xfrm>
          <a:off x="6594712" y="968212"/>
          <a:ext cx="1932542" cy="129095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 baseline="0"/>
            <a:t>Reportar</a:t>
          </a:r>
          <a:endParaRPr lang="pt-BR" sz="3100" kern="1200"/>
        </a:p>
      </dsp:txBody>
      <dsp:txXfrm>
        <a:off x="6657731" y="1031231"/>
        <a:ext cx="1806504" cy="1164912"/>
      </dsp:txXfrm>
    </dsp:sp>
    <dsp:sp modelId="{6EA9F274-59EF-CF47-BC2F-CC426F8F5001}">
      <dsp:nvSpPr>
        <dsp:cNvPr id="0" name=""/>
        <dsp:cNvSpPr/>
      </dsp:nvSpPr>
      <dsp:spPr>
        <a:xfrm>
          <a:off x="8791534" y="968212"/>
          <a:ext cx="1932542" cy="129095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 baseline="0"/>
            <a:t>Agir</a:t>
          </a:r>
          <a:endParaRPr lang="pt-BR" sz="3100" kern="1200"/>
        </a:p>
      </dsp:txBody>
      <dsp:txXfrm>
        <a:off x="8854553" y="1031231"/>
        <a:ext cx="1806504" cy="116491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0A8C16-D166-4942-9233-5DFD2A614CE9}">
      <dsp:nvSpPr>
        <dsp:cNvPr id="0" name=""/>
        <dsp:cNvSpPr/>
      </dsp:nvSpPr>
      <dsp:spPr>
        <a:xfrm>
          <a:off x="804624" y="0"/>
          <a:ext cx="9119076" cy="322737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70AD79-60CA-5740-B4C2-573147368BE6}">
      <dsp:nvSpPr>
        <dsp:cNvPr id="0" name=""/>
        <dsp:cNvSpPr/>
      </dsp:nvSpPr>
      <dsp:spPr>
        <a:xfrm>
          <a:off x="4248" y="968212"/>
          <a:ext cx="1932542" cy="129095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 baseline="0" dirty="0"/>
            <a:t>Adquirir</a:t>
          </a:r>
          <a:endParaRPr lang="pt-BR" sz="3100" kern="1200" dirty="0"/>
        </a:p>
      </dsp:txBody>
      <dsp:txXfrm>
        <a:off x="67267" y="1031231"/>
        <a:ext cx="1806504" cy="1164912"/>
      </dsp:txXfrm>
    </dsp:sp>
    <dsp:sp modelId="{15A9FD38-2150-5B49-B3AD-7CB968321DD2}">
      <dsp:nvSpPr>
        <dsp:cNvPr id="0" name=""/>
        <dsp:cNvSpPr/>
      </dsp:nvSpPr>
      <dsp:spPr>
        <a:xfrm>
          <a:off x="2201069" y="968212"/>
          <a:ext cx="1932542" cy="129095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 baseline="0" dirty="0"/>
            <a:t>Preparar</a:t>
          </a:r>
          <a:endParaRPr lang="pt-BR" sz="3100" kern="1200" dirty="0"/>
        </a:p>
      </dsp:txBody>
      <dsp:txXfrm>
        <a:off x="2264088" y="1031231"/>
        <a:ext cx="1806504" cy="1164912"/>
      </dsp:txXfrm>
    </dsp:sp>
    <dsp:sp modelId="{C5799AA3-F954-5E48-9247-49D9CBC3B98C}">
      <dsp:nvSpPr>
        <dsp:cNvPr id="0" name=""/>
        <dsp:cNvSpPr/>
      </dsp:nvSpPr>
      <dsp:spPr>
        <a:xfrm>
          <a:off x="4397891" y="968212"/>
          <a:ext cx="1932542" cy="129095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 baseline="0" dirty="0"/>
            <a:t>Analisar</a:t>
          </a:r>
          <a:endParaRPr lang="pt-BR" sz="3100" kern="1200" dirty="0"/>
        </a:p>
      </dsp:txBody>
      <dsp:txXfrm>
        <a:off x="4460910" y="1031231"/>
        <a:ext cx="1806504" cy="1164912"/>
      </dsp:txXfrm>
    </dsp:sp>
    <dsp:sp modelId="{7D8BE3B5-1F11-E441-A37A-B1862A21E866}">
      <dsp:nvSpPr>
        <dsp:cNvPr id="0" name=""/>
        <dsp:cNvSpPr/>
      </dsp:nvSpPr>
      <dsp:spPr>
        <a:xfrm>
          <a:off x="6594712" y="968212"/>
          <a:ext cx="1932542" cy="129095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 baseline="0"/>
            <a:t>Reportar</a:t>
          </a:r>
          <a:endParaRPr lang="pt-BR" sz="3100" kern="1200"/>
        </a:p>
      </dsp:txBody>
      <dsp:txXfrm>
        <a:off x="6657731" y="1031231"/>
        <a:ext cx="1806504" cy="1164912"/>
      </dsp:txXfrm>
    </dsp:sp>
    <dsp:sp modelId="{6EA9F274-59EF-CF47-BC2F-CC426F8F5001}">
      <dsp:nvSpPr>
        <dsp:cNvPr id="0" name=""/>
        <dsp:cNvSpPr/>
      </dsp:nvSpPr>
      <dsp:spPr>
        <a:xfrm>
          <a:off x="8791534" y="968212"/>
          <a:ext cx="1932542" cy="129095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 baseline="0"/>
            <a:t>Agir</a:t>
          </a:r>
          <a:endParaRPr lang="pt-BR" sz="3100" kern="1200"/>
        </a:p>
      </dsp:txBody>
      <dsp:txXfrm>
        <a:off x="8854553" y="1031231"/>
        <a:ext cx="1806504" cy="11649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543376-C7B8-4F36-92CF-A56A70327C72}">
      <dsp:nvSpPr>
        <dsp:cNvPr id="0" name=""/>
        <dsp:cNvSpPr/>
      </dsp:nvSpPr>
      <dsp:spPr>
        <a:xfrm>
          <a:off x="574344" y="970814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50350C-4BDE-493B-902A-4433504965E5}">
      <dsp:nvSpPr>
        <dsp:cNvPr id="0" name=""/>
        <dsp:cNvSpPr/>
      </dsp:nvSpPr>
      <dsp:spPr>
        <a:xfrm>
          <a:off x="79344" y="2050921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baseline="0"/>
            <a:t>Redução de complexidade</a:t>
          </a:r>
          <a:endParaRPr lang="en-US" sz="1700" kern="1200"/>
        </a:p>
      </dsp:txBody>
      <dsp:txXfrm>
        <a:off x="79344" y="2050921"/>
        <a:ext cx="1800000" cy="720000"/>
      </dsp:txXfrm>
    </dsp:sp>
    <dsp:sp modelId="{9AB06369-130F-4E68-98C2-BF89F6F5F800}">
      <dsp:nvSpPr>
        <dsp:cNvPr id="0" name=""/>
        <dsp:cNvSpPr/>
      </dsp:nvSpPr>
      <dsp:spPr>
        <a:xfrm>
          <a:off x="2689344" y="970814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7D782C-F940-4474-A865-032E0F349060}">
      <dsp:nvSpPr>
        <dsp:cNvPr id="0" name=""/>
        <dsp:cNvSpPr/>
      </dsp:nvSpPr>
      <dsp:spPr>
        <a:xfrm>
          <a:off x="2194344" y="2050921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baseline="0"/>
            <a:t>Aumento da disponibilidade de dados</a:t>
          </a:r>
          <a:endParaRPr lang="en-US" sz="1700" kern="1200"/>
        </a:p>
      </dsp:txBody>
      <dsp:txXfrm>
        <a:off x="2194344" y="2050921"/>
        <a:ext cx="1800000" cy="720000"/>
      </dsp:txXfrm>
    </dsp:sp>
    <dsp:sp modelId="{A6A87630-FB60-44A0-94B5-386832EA7C3F}">
      <dsp:nvSpPr>
        <dsp:cNvPr id="0" name=""/>
        <dsp:cNvSpPr/>
      </dsp:nvSpPr>
      <dsp:spPr>
        <a:xfrm>
          <a:off x="4804344" y="970814"/>
          <a:ext cx="810000" cy="81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48759B-8987-4329-9E2D-414D8FEEDA61}">
      <dsp:nvSpPr>
        <dsp:cNvPr id="0" name=""/>
        <dsp:cNvSpPr/>
      </dsp:nvSpPr>
      <dsp:spPr>
        <a:xfrm>
          <a:off x="4309344" y="2050921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baseline="0"/>
            <a:t>Unificação dos sistemas de dados</a:t>
          </a:r>
          <a:endParaRPr lang="en-US" sz="1700" kern="1200"/>
        </a:p>
      </dsp:txBody>
      <dsp:txXfrm>
        <a:off x="4309344" y="2050921"/>
        <a:ext cx="180000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543376-C7B8-4F36-92CF-A56A70327C72}">
      <dsp:nvSpPr>
        <dsp:cNvPr id="0" name=""/>
        <dsp:cNvSpPr/>
      </dsp:nvSpPr>
      <dsp:spPr>
        <a:xfrm>
          <a:off x="574344" y="970814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50350C-4BDE-493B-902A-4433504965E5}">
      <dsp:nvSpPr>
        <dsp:cNvPr id="0" name=""/>
        <dsp:cNvSpPr/>
      </dsp:nvSpPr>
      <dsp:spPr>
        <a:xfrm>
          <a:off x="79344" y="2050921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baseline="0" dirty="0"/>
            <a:t>Ampliação da Colaboração dos dados</a:t>
          </a:r>
          <a:endParaRPr lang="en-US" sz="1500" kern="1200" dirty="0"/>
        </a:p>
      </dsp:txBody>
      <dsp:txXfrm>
        <a:off x="79344" y="2050921"/>
        <a:ext cx="1800000" cy="720000"/>
      </dsp:txXfrm>
    </dsp:sp>
    <dsp:sp modelId="{7D810B62-FE92-1940-B76E-9BCE5F1015F3}">
      <dsp:nvSpPr>
        <dsp:cNvPr id="0" name=""/>
        <dsp:cNvSpPr/>
      </dsp:nvSpPr>
      <dsp:spPr>
        <a:xfrm>
          <a:off x="3017297" y="1112965"/>
          <a:ext cx="154094" cy="2413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1F45A8-107E-3A47-8A52-F3414D36463B}">
      <dsp:nvSpPr>
        <dsp:cNvPr id="0" name=""/>
        <dsp:cNvSpPr/>
      </dsp:nvSpPr>
      <dsp:spPr>
        <a:xfrm>
          <a:off x="2194344" y="190877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500" kern="1200"/>
        </a:p>
      </dsp:txBody>
      <dsp:txXfrm>
        <a:off x="2194344" y="1908770"/>
        <a:ext cx="1800000" cy="720000"/>
      </dsp:txXfrm>
    </dsp:sp>
    <dsp:sp modelId="{9AB06369-130F-4E68-98C2-BF89F6F5F800}">
      <dsp:nvSpPr>
        <dsp:cNvPr id="0" name=""/>
        <dsp:cNvSpPr/>
      </dsp:nvSpPr>
      <dsp:spPr>
        <a:xfrm>
          <a:off x="4804344" y="970814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7D782C-F940-4474-A865-032E0F349060}">
      <dsp:nvSpPr>
        <dsp:cNvPr id="0" name=""/>
        <dsp:cNvSpPr/>
      </dsp:nvSpPr>
      <dsp:spPr>
        <a:xfrm>
          <a:off x="4309344" y="2050921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baseline="0" dirty="0"/>
            <a:t>Maior Valor Agregado ao seu Big Data</a:t>
          </a:r>
          <a:endParaRPr lang="en-US" sz="1500" kern="1200" dirty="0"/>
        </a:p>
      </dsp:txBody>
      <dsp:txXfrm>
        <a:off x="4309344" y="2050921"/>
        <a:ext cx="180000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D40508-B361-4472-B3DE-0AD1150AC1CE}">
      <dsp:nvSpPr>
        <dsp:cNvPr id="0" name=""/>
        <dsp:cNvSpPr/>
      </dsp:nvSpPr>
      <dsp:spPr>
        <a:xfrm>
          <a:off x="891091" y="524529"/>
          <a:ext cx="1437772" cy="143777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B6BACA-E039-4A4C-9515-BCCE395C9F26}">
      <dsp:nvSpPr>
        <dsp:cNvPr id="0" name=""/>
        <dsp:cNvSpPr/>
      </dsp:nvSpPr>
      <dsp:spPr>
        <a:xfrm>
          <a:off x="12452" y="2343220"/>
          <a:ext cx="31950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 baseline="0"/>
            <a:t>Big Data</a:t>
          </a:r>
          <a:endParaRPr lang="en-US" sz="3600" kern="1200"/>
        </a:p>
      </dsp:txBody>
      <dsp:txXfrm>
        <a:off x="12452" y="2343220"/>
        <a:ext cx="3195050" cy="720000"/>
      </dsp:txXfrm>
    </dsp:sp>
    <dsp:sp modelId="{F5F16D58-B7D2-42CE-82FF-B72EFF79F35E}">
      <dsp:nvSpPr>
        <dsp:cNvPr id="0" name=""/>
        <dsp:cNvSpPr/>
      </dsp:nvSpPr>
      <dsp:spPr>
        <a:xfrm>
          <a:off x="4645276" y="524529"/>
          <a:ext cx="1437772" cy="143777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C67145-5789-4406-9D67-66FC0F311F0F}">
      <dsp:nvSpPr>
        <dsp:cNvPr id="0" name=""/>
        <dsp:cNvSpPr/>
      </dsp:nvSpPr>
      <dsp:spPr>
        <a:xfrm>
          <a:off x="3766637" y="2343220"/>
          <a:ext cx="31950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 baseline="0"/>
            <a:t>Insight</a:t>
          </a:r>
          <a:endParaRPr lang="en-US" sz="3600" kern="1200"/>
        </a:p>
      </dsp:txBody>
      <dsp:txXfrm>
        <a:off x="3766637" y="2343220"/>
        <a:ext cx="3195050" cy="720000"/>
      </dsp:txXfrm>
    </dsp:sp>
    <dsp:sp modelId="{E7EE82CC-5692-45A4-96FB-FB56F5003CEF}">
      <dsp:nvSpPr>
        <dsp:cNvPr id="0" name=""/>
        <dsp:cNvSpPr/>
      </dsp:nvSpPr>
      <dsp:spPr>
        <a:xfrm>
          <a:off x="8399460" y="524529"/>
          <a:ext cx="1437772" cy="143777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CC0A20-AC9D-4E65-B314-672CB2904DE5}">
      <dsp:nvSpPr>
        <dsp:cNvPr id="0" name=""/>
        <dsp:cNvSpPr/>
      </dsp:nvSpPr>
      <dsp:spPr>
        <a:xfrm>
          <a:off x="7520821" y="2343220"/>
          <a:ext cx="31950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 baseline="0"/>
            <a:t>Ação</a:t>
          </a:r>
          <a:endParaRPr lang="en-US" sz="3600" kern="1200"/>
        </a:p>
      </dsp:txBody>
      <dsp:txXfrm>
        <a:off x="7520821" y="2343220"/>
        <a:ext cx="3195050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E28179-C318-4C44-B473-36BD8B4A60D3}">
      <dsp:nvSpPr>
        <dsp:cNvPr id="0" name=""/>
        <dsp:cNvSpPr/>
      </dsp:nvSpPr>
      <dsp:spPr>
        <a:xfrm>
          <a:off x="702162" y="173874"/>
          <a:ext cx="1921500" cy="19215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CE26EC-3009-4AA3-A1D5-8EB8186168F4}">
      <dsp:nvSpPr>
        <dsp:cNvPr id="0" name=""/>
        <dsp:cNvSpPr/>
      </dsp:nvSpPr>
      <dsp:spPr>
        <a:xfrm>
          <a:off x="1111662" y="583374"/>
          <a:ext cx="1102500" cy="11025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3CDE88-A2C7-4E3B-A1F9-EC687D8D1031}">
      <dsp:nvSpPr>
        <dsp:cNvPr id="0" name=""/>
        <dsp:cNvSpPr/>
      </dsp:nvSpPr>
      <dsp:spPr>
        <a:xfrm>
          <a:off x="87912" y="2693875"/>
          <a:ext cx="315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2500" kern="1200" baseline="0"/>
            <a:t>Big Data</a:t>
          </a:r>
          <a:endParaRPr lang="en-US" sz="2500" kern="1200"/>
        </a:p>
      </dsp:txBody>
      <dsp:txXfrm>
        <a:off x="87912" y="2693875"/>
        <a:ext cx="3150000" cy="720000"/>
      </dsp:txXfrm>
    </dsp:sp>
    <dsp:sp modelId="{C36DA53A-7C66-4852-B1E4-6D76BD6F6960}">
      <dsp:nvSpPr>
        <dsp:cNvPr id="0" name=""/>
        <dsp:cNvSpPr/>
      </dsp:nvSpPr>
      <dsp:spPr>
        <a:xfrm>
          <a:off x="4403412" y="173874"/>
          <a:ext cx="1921500" cy="19215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D60826-9A59-4F76-BBC9-3A65A52A62E0}">
      <dsp:nvSpPr>
        <dsp:cNvPr id="0" name=""/>
        <dsp:cNvSpPr/>
      </dsp:nvSpPr>
      <dsp:spPr>
        <a:xfrm>
          <a:off x="4812912" y="583374"/>
          <a:ext cx="1102500" cy="11025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0423DD-F7ED-4B21-B5A1-6738FC35F61E}">
      <dsp:nvSpPr>
        <dsp:cNvPr id="0" name=""/>
        <dsp:cNvSpPr/>
      </dsp:nvSpPr>
      <dsp:spPr>
        <a:xfrm>
          <a:off x="3789162" y="2693875"/>
          <a:ext cx="315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2500" kern="1200" baseline="0"/>
            <a:t>Análise e Questões</a:t>
          </a:r>
          <a:endParaRPr lang="en-US" sz="2500" kern="1200"/>
        </a:p>
      </dsp:txBody>
      <dsp:txXfrm>
        <a:off x="3789162" y="2693875"/>
        <a:ext cx="3150000" cy="720000"/>
      </dsp:txXfrm>
    </dsp:sp>
    <dsp:sp modelId="{0B723389-266C-4A4E-8BDB-4CFC50D03781}">
      <dsp:nvSpPr>
        <dsp:cNvPr id="0" name=""/>
        <dsp:cNvSpPr/>
      </dsp:nvSpPr>
      <dsp:spPr>
        <a:xfrm>
          <a:off x="8104662" y="173874"/>
          <a:ext cx="1921500" cy="19215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ED962C-EF2C-4B5B-89D3-0BEBD59AD664}">
      <dsp:nvSpPr>
        <dsp:cNvPr id="0" name=""/>
        <dsp:cNvSpPr/>
      </dsp:nvSpPr>
      <dsp:spPr>
        <a:xfrm>
          <a:off x="8514162" y="583374"/>
          <a:ext cx="1102500" cy="11025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3315B2-CB03-46EE-961C-2E45C35FB11B}">
      <dsp:nvSpPr>
        <dsp:cNvPr id="0" name=""/>
        <dsp:cNvSpPr/>
      </dsp:nvSpPr>
      <dsp:spPr>
        <a:xfrm>
          <a:off x="7490412" y="2693875"/>
          <a:ext cx="315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2500" kern="1200" baseline="0"/>
            <a:t>Insights</a:t>
          </a:r>
          <a:endParaRPr lang="en-US" sz="2500" kern="1200"/>
        </a:p>
      </dsp:txBody>
      <dsp:txXfrm>
        <a:off x="7490412" y="2693875"/>
        <a:ext cx="3150000" cy="720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0A8C16-D166-4942-9233-5DFD2A614CE9}">
      <dsp:nvSpPr>
        <dsp:cNvPr id="0" name=""/>
        <dsp:cNvSpPr/>
      </dsp:nvSpPr>
      <dsp:spPr>
        <a:xfrm>
          <a:off x="804624" y="0"/>
          <a:ext cx="9119076" cy="322737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70AD79-60CA-5740-B4C2-573147368BE6}">
      <dsp:nvSpPr>
        <dsp:cNvPr id="0" name=""/>
        <dsp:cNvSpPr/>
      </dsp:nvSpPr>
      <dsp:spPr>
        <a:xfrm>
          <a:off x="4248" y="968212"/>
          <a:ext cx="1932542" cy="129095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 baseline="0" dirty="0"/>
            <a:t>Adquirir</a:t>
          </a:r>
          <a:endParaRPr lang="pt-BR" sz="3100" kern="1200" dirty="0"/>
        </a:p>
      </dsp:txBody>
      <dsp:txXfrm>
        <a:off x="67267" y="1031231"/>
        <a:ext cx="1806504" cy="1164912"/>
      </dsp:txXfrm>
    </dsp:sp>
    <dsp:sp modelId="{15A9FD38-2150-5B49-B3AD-7CB968321DD2}">
      <dsp:nvSpPr>
        <dsp:cNvPr id="0" name=""/>
        <dsp:cNvSpPr/>
      </dsp:nvSpPr>
      <dsp:spPr>
        <a:xfrm>
          <a:off x="2201069" y="968212"/>
          <a:ext cx="1932542" cy="129095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 baseline="0" dirty="0"/>
            <a:t>Preparar</a:t>
          </a:r>
          <a:endParaRPr lang="pt-BR" sz="3100" kern="1200" dirty="0"/>
        </a:p>
      </dsp:txBody>
      <dsp:txXfrm>
        <a:off x="2264088" y="1031231"/>
        <a:ext cx="1806504" cy="1164912"/>
      </dsp:txXfrm>
    </dsp:sp>
    <dsp:sp modelId="{C5799AA3-F954-5E48-9247-49D9CBC3B98C}">
      <dsp:nvSpPr>
        <dsp:cNvPr id="0" name=""/>
        <dsp:cNvSpPr/>
      </dsp:nvSpPr>
      <dsp:spPr>
        <a:xfrm>
          <a:off x="4397891" y="968212"/>
          <a:ext cx="1932542" cy="129095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 baseline="0" dirty="0"/>
            <a:t>Analisar</a:t>
          </a:r>
          <a:endParaRPr lang="pt-BR" sz="3100" kern="1200" dirty="0"/>
        </a:p>
      </dsp:txBody>
      <dsp:txXfrm>
        <a:off x="4460910" y="1031231"/>
        <a:ext cx="1806504" cy="1164912"/>
      </dsp:txXfrm>
    </dsp:sp>
    <dsp:sp modelId="{7D8BE3B5-1F11-E441-A37A-B1862A21E866}">
      <dsp:nvSpPr>
        <dsp:cNvPr id="0" name=""/>
        <dsp:cNvSpPr/>
      </dsp:nvSpPr>
      <dsp:spPr>
        <a:xfrm>
          <a:off x="6594712" y="968212"/>
          <a:ext cx="1932542" cy="129095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 baseline="0"/>
            <a:t>Reportar</a:t>
          </a:r>
          <a:endParaRPr lang="pt-BR" sz="3100" kern="1200"/>
        </a:p>
      </dsp:txBody>
      <dsp:txXfrm>
        <a:off x="6657731" y="1031231"/>
        <a:ext cx="1806504" cy="1164912"/>
      </dsp:txXfrm>
    </dsp:sp>
    <dsp:sp modelId="{6EA9F274-59EF-CF47-BC2F-CC426F8F5001}">
      <dsp:nvSpPr>
        <dsp:cNvPr id="0" name=""/>
        <dsp:cNvSpPr/>
      </dsp:nvSpPr>
      <dsp:spPr>
        <a:xfrm>
          <a:off x="8791534" y="968212"/>
          <a:ext cx="1932542" cy="129095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 baseline="0"/>
            <a:t>Agir</a:t>
          </a:r>
          <a:endParaRPr lang="pt-BR" sz="3100" kern="1200"/>
        </a:p>
      </dsp:txBody>
      <dsp:txXfrm>
        <a:off x="8854553" y="1031231"/>
        <a:ext cx="1806504" cy="11649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0A8C16-D166-4942-9233-5DFD2A614CE9}">
      <dsp:nvSpPr>
        <dsp:cNvPr id="0" name=""/>
        <dsp:cNvSpPr/>
      </dsp:nvSpPr>
      <dsp:spPr>
        <a:xfrm>
          <a:off x="804624" y="0"/>
          <a:ext cx="9119076" cy="322737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70AD79-60CA-5740-B4C2-573147368BE6}">
      <dsp:nvSpPr>
        <dsp:cNvPr id="0" name=""/>
        <dsp:cNvSpPr/>
      </dsp:nvSpPr>
      <dsp:spPr>
        <a:xfrm>
          <a:off x="4248" y="968212"/>
          <a:ext cx="1932542" cy="129095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 baseline="0" dirty="0"/>
            <a:t>Adquirir</a:t>
          </a:r>
          <a:endParaRPr lang="pt-BR" sz="3100" kern="1200" dirty="0"/>
        </a:p>
      </dsp:txBody>
      <dsp:txXfrm>
        <a:off x="67267" y="1031231"/>
        <a:ext cx="1806504" cy="1164912"/>
      </dsp:txXfrm>
    </dsp:sp>
    <dsp:sp modelId="{15A9FD38-2150-5B49-B3AD-7CB968321DD2}">
      <dsp:nvSpPr>
        <dsp:cNvPr id="0" name=""/>
        <dsp:cNvSpPr/>
      </dsp:nvSpPr>
      <dsp:spPr>
        <a:xfrm>
          <a:off x="2201069" y="968212"/>
          <a:ext cx="1932542" cy="129095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 baseline="0" dirty="0"/>
            <a:t>Preparar</a:t>
          </a:r>
          <a:endParaRPr lang="pt-BR" sz="3100" kern="1200" dirty="0"/>
        </a:p>
      </dsp:txBody>
      <dsp:txXfrm>
        <a:off x="2264088" y="1031231"/>
        <a:ext cx="1806504" cy="1164912"/>
      </dsp:txXfrm>
    </dsp:sp>
    <dsp:sp modelId="{C5799AA3-F954-5E48-9247-49D9CBC3B98C}">
      <dsp:nvSpPr>
        <dsp:cNvPr id="0" name=""/>
        <dsp:cNvSpPr/>
      </dsp:nvSpPr>
      <dsp:spPr>
        <a:xfrm>
          <a:off x="4397891" y="968212"/>
          <a:ext cx="1932542" cy="129095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 baseline="0" dirty="0"/>
            <a:t>Analisar</a:t>
          </a:r>
          <a:endParaRPr lang="pt-BR" sz="3100" kern="1200" dirty="0"/>
        </a:p>
      </dsp:txBody>
      <dsp:txXfrm>
        <a:off x="4460910" y="1031231"/>
        <a:ext cx="1806504" cy="1164912"/>
      </dsp:txXfrm>
    </dsp:sp>
    <dsp:sp modelId="{7D8BE3B5-1F11-E441-A37A-B1862A21E866}">
      <dsp:nvSpPr>
        <dsp:cNvPr id="0" name=""/>
        <dsp:cNvSpPr/>
      </dsp:nvSpPr>
      <dsp:spPr>
        <a:xfrm>
          <a:off x="6594712" y="968212"/>
          <a:ext cx="1932542" cy="129095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 baseline="0"/>
            <a:t>Reportar</a:t>
          </a:r>
          <a:endParaRPr lang="pt-BR" sz="3100" kern="1200"/>
        </a:p>
      </dsp:txBody>
      <dsp:txXfrm>
        <a:off x="6657731" y="1031231"/>
        <a:ext cx="1806504" cy="1164912"/>
      </dsp:txXfrm>
    </dsp:sp>
    <dsp:sp modelId="{6EA9F274-59EF-CF47-BC2F-CC426F8F5001}">
      <dsp:nvSpPr>
        <dsp:cNvPr id="0" name=""/>
        <dsp:cNvSpPr/>
      </dsp:nvSpPr>
      <dsp:spPr>
        <a:xfrm>
          <a:off x="8791534" y="968212"/>
          <a:ext cx="1932542" cy="129095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 baseline="0"/>
            <a:t>Agir</a:t>
          </a:r>
          <a:endParaRPr lang="pt-BR" sz="3100" kern="1200"/>
        </a:p>
      </dsp:txBody>
      <dsp:txXfrm>
        <a:off x="8854553" y="1031231"/>
        <a:ext cx="1806504" cy="116491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0A8C16-D166-4942-9233-5DFD2A614CE9}">
      <dsp:nvSpPr>
        <dsp:cNvPr id="0" name=""/>
        <dsp:cNvSpPr/>
      </dsp:nvSpPr>
      <dsp:spPr>
        <a:xfrm>
          <a:off x="804624" y="0"/>
          <a:ext cx="9119076" cy="322737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70AD79-60CA-5740-B4C2-573147368BE6}">
      <dsp:nvSpPr>
        <dsp:cNvPr id="0" name=""/>
        <dsp:cNvSpPr/>
      </dsp:nvSpPr>
      <dsp:spPr>
        <a:xfrm>
          <a:off x="4248" y="968212"/>
          <a:ext cx="1932542" cy="129095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 baseline="0" dirty="0"/>
            <a:t>Adquirir</a:t>
          </a:r>
          <a:endParaRPr lang="pt-BR" sz="3100" kern="1200" dirty="0"/>
        </a:p>
      </dsp:txBody>
      <dsp:txXfrm>
        <a:off x="67267" y="1031231"/>
        <a:ext cx="1806504" cy="1164912"/>
      </dsp:txXfrm>
    </dsp:sp>
    <dsp:sp modelId="{15A9FD38-2150-5B49-B3AD-7CB968321DD2}">
      <dsp:nvSpPr>
        <dsp:cNvPr id="0" name=""/>
        <dsp:cNvSpPr/>
      </dsp:nvSpPr>
      <dsp:spPr>
        <a:xfrm>
          <a:off x="2201069" y="968212"/>
          <a:ext cx="1932542" cy="129095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 baseline="0" dirty="0"/>
            <a:t>Preparar</a:t>
          </a:r>
          <a:endParaRPr lang="pt-BR" sz="3100" kern="1200" dirty="0"/>
        </a:p>
      </dsp:txBody>
      <dsp:txXfrm>
        <a:off x="2264088" y="1031231"/>
        <a:ext cx="1806504" cy="1164912"/>
      </dsp:txXfrm>
    </dsp:sp>
    <dsp:sp modelId="{C5799AA3-F954-5E48-9247-49D9CBC3B98C}">
      <dsp:nvSpPr>
        <dsp:cNvPr id="0" name=""/>
        <dsp:cNvSpPr/>
      </dsp:nvSpPr>
      <dsp:spPr>
        <a:xfrm>
          <a:off x="4397891" y="968212"/>
          <a:ext cx="1932542" cy="129095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 baseline="0" dirty="0"/>
            <a:t>Analisar</a:t>
          </a:r>
          <a:endParaRPr lang="pt-BR" sz="3100" kern="1200" dirty="0"/>
        </a:p>
      </dsp:txBody>
      <dsp:txXfrm>
        <a:off x="4460910" y="1031231"/>
        <a:ext cx="1806504" cy="1164912"/>
      </dsp:txXfrm>
    </dsp:sp>
    <dsp:sp modelId="{7D8BE3B5-1F11-E441-A37A-B1862A21E866}">
      <dsp:nvSpPr>
        <dsp:cNvPr id="0" name=""/>
        <dsp:cNvSpPr/>
      </dsp:nvSpPr>
      <dsp:spPr>
        <a:xfrm>
          <a:off x="6594712" y="968212"/>
          <a:ext cx="1932542" cy="129095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 baseline="0"/>
            <a:t>Reportar</a:t>
          </a:r>
          <a:endParaRPr lang="pt-BR" sz="3100" kern="1200"/>
        </a:p>
      </dsp:txBody>
      <dsp:txXfrm>
        <a:off x="6657731" y="1031231"/>
        <a:ext cx="1806504" cy="1164912"/>
      </dsp:txXfrm>
    </dsp:sp>
    <dsp:sp modelId="{6EA9F274-59EF-CF47-BC2F-CC426F8F5001}">
      <dsp:nvSpPr>
        <dsp:cNvPr id="0" name=""/>
        <dsp:cNvSpPr/>
      </dsp:nvSpPr>
      <dsp:spPr>
        <a:xfrm>
          <a:off x="8791534" y="968212"/>
          <a:ext cx="1932542" cy="129095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 baseline="0"/>
            <a:t>Agir</a:t>
          </a:r>
          <a:endParaRPr lang="pt-BR" sz="3100" kern="1200"/>
        </a:p>
      </dsp:txBody>
      <dsp:txXfrm>
        <a:off x="8854553" y="1031231"/>
        <a:ext cx="1806504" cy="116491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0A8C16-D166-4942-9233-5DFD2A614CE9}">
      <dsp:nvSpPr>
        <dsp:cNvPr id="0" name=""/>
        <dsp:cNvSpPr/>
      </dsp:nvSpPr>
      <dsp:spPr>
        <a:xfrm>
          <a:off x="804624" y="0"/>
          <a:ext cx="9119076" cy="322737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70AD79-60CA-5740-B4C2-573147368BE6}">
      <dsp:nvSpPr>
        <dsp:cNvPr id="0" name=""/>
        <dsp:cNvSpPr/>
      </dsp:nvSpPr>
      <dsp:spPr>
        <a:xfrm>
          <a:off x="4248" y="968212"/>
          <a:ext cx="1932542" cy="129095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 baseline="0" dirty="0"/>
            <a:t>Adquirir</a:t>
          </a:r>
          <a:endParaRPr lang="pt-BR" sz="3100" kern="1200" dirty="0"/>
        </a:p>
      </dsp:txBody>
      <dsp:txXfrm>
        <a:off x="67267" y="1031231"/>
        <a:ext cx="1806504" cy="1164912"/>
      </dsp:txXfrm>
    </dsp:sp>
    <dsp:sp modelId="{15A9FD38-2150-5B49-B3AD-7CB968321DD2}">
      <dsp:nvSpPr>
        <dsp:cNvPr id="0" name=""/>
        <dsp:cNvSpPr/>
      </dsp:nvSpPr>
      <dsp:spPr>
        <a:xfrm>
          <a:off x="2201069" y="968212"/>
          <a:ext cx="1932542" cy="129095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 baseline="0" dirty="0"/>
            <a:t>Preparar</a:t>
          </a:r>
          <a:endParaRPr lang="pt-BR" sz="3100" kern="1200" dirty="0"/>
        </a:p>
      </dsp:txBody>
      <dsp:txXfrm>
        <a:off x="2264088" y="1031231"/>
        <a:ext cx="1806504" cy="1164912"/>
      </dsp:txXfrm>
    </dsp:sp>
    <dsp:sp modelId="{C5799AA3-F954-5E48-9247-49D9CBC3B98C}">
      <dsp:nvSpPr>
        <dsp:cNvPr id="0" name=""/>
        <dsp:cNvSpPr/>
      </dsp:nvSpPr>
      <dsp:spPr>
        <a:xfrm>
          <a:off x="4397891" y="968212"/>
          <a:ext cx="1932542" cy="129095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 baseline="0" dirty="0"/>
            <a:t>Analisar</a:t>
          </a:r>
          <a:endParaRPr lang="pt-BR" sz="3100" kern="1200" dirty="0"/>
        </a:p>
      </dsp:txBody>
      <dsp:txXfrm>
        <a:off x="4460910" y="1031231"/>
        <a:ext cx="1806504" cy="1164912"/>
      </dsp:txXfrm>
    </dsp:sp>
    <dsp:sp modelId="{7D8BE3B5-1F11-E441-A37A-B1862A21E866}">
      <dsp:nvSpPr>
        <dsp:cNvPr id="0" name=""/>
        <dsp:cNvSpPr/>
      </dsp:nvSpPr>
      <dsp:spPr>
        <a:xfrm>
          <a:off x="6594712" y="968212"/>
          <a:ext cx="1932542" cy="129095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 baseline="0"/>
            <a:t>Reportar</a:t>
          </a:r>
          <a:endParaRPr lang="pt-BR" sz="3100" kern="1200"/>
        </a:p>
      </dsp:txBody>
      <dsp:txXfrm>
        <a:off x="6657731" y="1031231"/>
        <a:ext cx="1806504" cy="1164912"/>
      </dsp:txXfrm>
    </dsp:sp>
    <dsp:sp modelId="{6EA9F274-59EF-CF47-BC2F-CC426F8F5001}">
      <dsp:nvSpPr>
        <dsp:cNvPr id="0" name=""/>
        <dsp:cNvSpPr/>
      </dsp:nvSpPr>
      <dsp:spPr>
        <a:xfrm>
          <a:off x="8791534" y="968212"/>
          <a:ext cx="1932542" cy="129095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 baseline="0"/>
            <a:t>Agir</a:t>
          </a:r>
          <a:endParaRPr lang="pt-BR" sz="3100" kern="1200"/>
        </a:p>
      </dsp:txBody>
      <dsp:txXfrm>
        <a:off x="8854553" y="1031231"/>
        <a:ext cx="1806504" cy="11649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0013" y="484479"/>
            <a:ext cx="6911974" cy="2954655"/>
          </a:xfrm>
        </p:spPr>
        <p:txBody>
          <a:bodyPr anchor="b">
            <a:normAutofit/>
          </a:bodyPr>
          <a:lstStyle>
            <a:lvl1pPr algn="ctr">
              <a:defRPr sz="5600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0013" y="3799133"/>
            <a:ext cx="6911974" cy="1969841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395C5C9-164C-46B3-A87E-7660D39D3106}" type="datetime2">
              <a:rPr lang="en-US" smtClean="0"/>
              <a:t>Thursday, May 5,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649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00" y="2636838"/>
            <a:ext cx="10728325" cy="3132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5B75179A-1E2B-41AB-B400-4F1B4022FAEE}" type="datetime2">
              <a:rPr lang="en-US" smtClean="0"/>
              <a:t>Thursday, May 5,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1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40486" y="720000"/>
            <a:ext cx="1477328" cy="5048975"/>
          </a:xfrm>
        </p:spPr>
        <p:txBody>
          <a:bodyPr vert="eaVert"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838" y="720000"/>
            <a:ext cx="8929614" cy="5048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5681D0F-6595-4F14-8EF3-954CD87C797B}" type="datetime2">
              <a:rPr lang="en-US" smtClean="0"/>
              <a:t>Thursday, May 5,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556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541600"/>
            <a:ext cx="10728325" cy="3227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4DDCFF8A-AAF8-4A12-8A91-9CA0EAF6CBB9}" type="datetime2">
              <a:rPr lang="en-US" smtClean="0"/>
              <a:t>Thursday, May 5,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158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6" cy="2879724"/>
          </a:xfrm>
        </p:spPr>
        <p:txBody>
          <a:bodyPr anchor="b">
            <a:normAutofit/>
          </a:bodyPr>
          <a:lstStyle>
            <a:lvl1pPr>
              <a:defRPr sz="5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10" y="3858924"/>
            <a:ext cx="10728326" cy="1919076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ABCC25C3-021A-4B0B-8F70-0C181FE1CF45}" type="datetime2">
              <a:rPr lang="en-US" smtClean="0"/>
              <a:t>Thursday, May 5,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560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8400" y="2541600"/>
            <a:ext cx="5003801" cy="3234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C23D88D-8CEC-4ED9-A53B-5596187D9A16}" type="datetime2">
              <a:rPr lang="en-US" smtClean="0"/>
              <a:t>Thursday, May 5,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123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5" cy="673005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840698"/>
            <a:ext cx="5015638" cy="565796"/>
          </a:xfrm>
        </p:spPr>
        <p:txBody>
          <a:bodyPr wrap="square"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2541600"/>
            <a:ext cx="5003801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400" y="1840698"/>
            <a:ext cx="5015638" cy="565796"/>
          </a:xfrm>
        </p:spPr>
        <p:txBody>
          <a:bodyPr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4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D2CCD382-DFDA-4722-A27A-59C21AD112F2}" type="datetime2">
              <a:rPr lang="en-US" smtClean="0"/>
              <a:t>Thursday, May 5, 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428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2F2A30D-1C09-413F-AAB1-38F366000715}" type="datetime2">
              <a:rPr lang="en-US" smtClean="0"/>
              <a:t>Thursday, May 5, 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27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6DB82B9C-D65E-4F64-95C3-B10F3B00F0D9}" type="datetime2">
              <a:rPr lang="en-US" smtClean="0"/>
              <a:t>Thursday, May 5,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390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107463" cy="1477328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8188" y="584662"/>
            <a:ext cx="6911974" cy="518431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800"/>
            </a:lvl1pPr>
            <a:lvl2pPr marL="914400" indent="-4572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2000"/>
            </a:lvl3pPr>
            <a:lvl4pPr marL="1714500" indent="-342900">
              <a:buFont typeface="Arial" panose="020B0604020202020204" pitchFamily="34" charset="0"/>
              <a:buChar char="•"/>
              <a:defRPr sz="2000"/>
            </a:lvl4pPr>
            <a:lvl5pPr marL="2171700" indent="-342900">
              <a:buFont typeface="Arial" panose="020B0604020202020204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107463" cy="32318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B7F5FDCC-6AAC-4A08-B9E0-3793AB5E64C3}" type="datetime2">
              <a:rPr lang="en-US" smtClean="0"/>
              <a:t>Thursday, May 5,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24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095626" cy="14760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8188" y="728664"/>
            <a:ext cx="6923812" cy="504031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095625" cy="3232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349FE94D-439C-40F1-900E-BC07940E3988}" type="datetime2">
              <a:rPr lang="en-US" smtClean="0"/>
              <a:t>Thursday, May 5,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550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646535-AEF6-4883-A4F9-EEC1F8B43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14773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541600"/>
            <a:ext cx="10728325" cy="32273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l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8DEA2CF1-0EB2-4673-802D-3371233E4A77}" type="datetime2">
              <a:rPr lang="en-US" smtClean="0"/>
              <a:t>Thursday, May 5,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ct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621B6DD-29C1-4FEA-923F-71EA1347694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3970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800" r:id="rId6"/>
    <p:sldLayoutId id="2147483795" r:id="rId7"/>
    <p:sldLayoutId id="2147483796" r:id="rId8"/>
    <p:sldLayoutId id="2147483797" r:id="rId9"/>
    <p:sldLayoutId id="2147483799" r:id="rId10"/>
    <p:sldLayoutId id="2147483798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24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26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27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diagramLayout" Target="../diagrams/layout12.xml"/><Relationship Id="rId7" Type="http://schemas.openxmlformats.org/officeDocument/2006/relationships/image" Target="../media/image28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29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diagramLayout" Target="../diagrams/layout14.xml"/><Relationship Id="rId7" Type="http://schemas.openxmlformats.org/officeDocument/2006/relationships/image" Target="../media/image29.jpe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742DFF2D-EA41-4CBE-9659-C2917E488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4EAB184-8AEC-0643-9319-7699DE1D3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720000"/>
            <a:ext cx="5015638" cy="2804400"/>
          </a:xfrm>
        </p:spPr>
        <p:txBody>
          <a:bodyPr>
            <a:normAutofit/>
          </a:bodyPr>
          <a:lstStyle/>
          <a:p>
            <a:r>
              <a:rPr lang="pt-BR"/>
              <a:t>Gestão de Big Data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1CAE05D-6100-0B46-8871-CF9C7A5308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3830399"/>
            <a:ext cx="5015638" cy="1936800"/>
          </a:xfrm>
        </p:spPr>
        <p:txBody>
          <a:bodyPr>
            <a:normAutofit/>
          </a:bodyPr>
          <a:lstStyle/>
          <a:p>
            <a:r>
              <a:rPr lang="pt-BR" dirty="0"/>
              <a:t>Banco de Dados II</a:t>
            </a:r>
          </a:p>
          <a:p>
            <a:r>
              <a:rPr lang="pt-BR" dirty="0"/>
              <a:t>Professor Rafael Escalfoni</a:t>
            </a:r>
          </a:p>
        </p:txBody>
      </p:sp>
      <p:pic>
        <p:nvPicPr>
          <p:cNvPr id="17" name="Picture 3">
            <a:extLst>
              <a:ext uri="{FF2B5EF4-FFF2-40B4-BE49-F238E27FC236}">
                <a16:creationId xmlns:a16="http://schemas.microsoft.com/office/drawing/2014/main" id="{3D765740-586A-43F8-BE71-DBF56B6DA1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99" r="24298"/>
          <a:stretch/>
        </p:blipFill>
        <p:spPr>
          <a:xfrm>
            <a:off x="6529067" y="10"/>
            <a:ext cx="5662935" cy="6857990"/>
          </a:xfrm>
          <a:custGeom>
            <a:avLst/>
            <a:gdLst/>
            <a:ahLst/>
            <a:cxnLst/>
            <a:rect l="l" t="t" r="r" b="b"/>
            <a:pathLst>
              <a:path w="5662935" h="685800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05908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0FD2C4-0988-7448-8F7F-0703EF0F1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656229"/>
            <a:ext cx="3416570" cy="585486"/>
          </a:xfrm>
          <a:solidFill>
            <a:schemeClr val="bg1">
              <a:lumMod val="75000"/>
              <a:lumOff val="25000"/>
            </a:schemeClr>
          </a:solidFill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  <p:txBody>
          <a:bodyPr anchor="ctr">
            <a:normAutofit fontScale="90000"/>
          </a:bodyPr>
          <a:lstStyle/>
          <a:p>
            <a:pPr algn="ctr"/>
            <a:r>
              <a:rPr lang="pt-BR" sz="2400" dirty="0"/>
              <a:t>Engenharia de Big Data</a:t>
            </a:r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17AB4B9D-1B7E-3748-B4D0-352251C32B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2873187"/>
              </p:ext>
            </p:extLst>
          </p:nvPr>
        </p:nvGraphicFramePr>
        <p:xfrm>
          <a:off x="720000" y="1656229"/>
          <a:ext cx="10728325" cy="3227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ítulo 1">
            <a:extLst>
              <a:ext uri="{FF2B5EF4-FFF2-40B4-BE49-F238E27FC236}">
                <a16:creationId xmlns:a16="http://schemas.microsoft.com/office/drawing/2014/main" id="{1EB3C057-8A85-9446-8F65-CD51971314C8}"/>
              </a:ext>
            </a:extLst>
          </p:cNvPr>
          <p:cNvSpPr txBox="1">
            <a:spLocks/>
          </p:cNvSpPr>
          <p:nvPr/>
        </p:nvSpPr>
        <p:spPr>
          <a:xfrm>
            <a:off x="4281715" y="1656229"/>
            <a:ext cx="7166610" cy="58548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  <p:txBody>
          <a:bodyPr vert="horz" wrap="square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200" dirty="0"/>
              <a:t>Ciência de Big Data Computacional</a:t>
            </a:r>
          </a:p>
        </p:txBody>
      </p:sp>
    </p:spTree>
    <p:extLst>
      <p:ext uri="{BB962C8B-B14F-4D97-AF65-F5344CB8AC3E}">
        <p14:creationId xmlns:p14="http://schemas.microsoft.com/office/powerpoint/2010/main" val="2816611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02AB33-0FAB-7343-9B1E-374AFFDA4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80" y="3667200"/>
            <a:ext cx="4123191" cy="1477328"/>
          </a:xfrm>
        </p:spPr>
        <p:txBody>
          <a:bodyPr/>
          <a:lstStyle/>
          <a:p>
            <a:r>
              <a:rPr lang="pt-BR" dirty="0"/>
              <a:t>Passo 1: Aquisição de dados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09330DA-8A27-5E4A-BFD9-B7BA3EA68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14" y="3667200"/>
            <a:ext cx="6150611" cy="2820686"/>
          </a:xfrm>
        </p:spPr>
        <p:txBody>
          <a:bodyPr>
            <a:normAutofit/>
          </a:bodyPr>
          <a:lstStyle/>
          <a:p>
            <a:pPr lvl="1"/>
            <a:r>
              <a:rPr lang="pt-BR" sz="2800" dirty="0"/>
              <a:t>Identificar data sets</a:t>
            </a:r>
          </a:p>
          <a:p>
            <a:pPr lvl="1"/>
            <a:r>
              <a:rPr lang="pt-BR" sz="2800" dirty="0"/>
              <a:t>Recuperar dados</a:t>
            </a:r>
          </a:p>
          <a:p>
            <a:pPr lvl="1"/>
            <a:r>
              <a:rPr lang="pt-BR" sz="2800" dirty="0"/>
              <a:t>Consultar dados</a:t>
            </a:r>
          </a:p>
        </p:txBody>
      </p:sp>
      <p:graphicFrame>
        <p:nvGraphicFramePr>
          <p:cNvPr id="4" name="Espaço Reservado para Conteúdo 4">
            <a:extLst>
              <a:ext uri="{FF2B5EF4-FFF2-40B4-BE49-F238E27FC236}">
                <a16:creationId xmlns:a16="http://schemas.microsoft.com/office/drawing/2014/main" id="{2BFFA03B-2B63-9745-8F05-C9B0AF4B4E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4730642"/>
              </p:ext>
            </p:extLst>
          </p:nvPr>
        </p:nvGraphicFramePr>
        <p:xfrm>
          <a:off x="743675" y="201625"/>
          <a:ext cx="10728325" cy="3227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1031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02AB33-0FAB-7343-9B1E-374AFFDA4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80" y="3667200"/>
            <a:ext cx="4123191" cy="1477328"/>
          </a:xfrm>
        </p:spPr>
        <p:txBody>
          <a:bodyPr/>
          <a:lstStyle/>
          <a:p>
            <a:r>
              <a:rPr lang="pt-BR" dirty="0"/>
              <a:t>Passo 2: Preparar os dados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09330DA-8A27-5E4A-BFD9-B7BA3EA68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14" y="3667200"/>
            <a:ext cx="6150611" cy="2820686"/>
          </a:xfrm>
        </p:spPr>
        <p:txBody>
          <a:bodyPr>
            <a:normAutofit/>
          </a:bodyPr>
          <a:lstStyle/>
          <a:p>
            <a:pPr marL="971550" lvl="1" indent="-514350">
              <a:buFont typeface="+mj-lt"/>
              <a:buAutoNum type="arabicPeriod"/>
            </a:pPr>
            <a:r>
              <a:rPr lang="pt-BR" sz="2800" dirty="0"/>
              <a:t>Explorar</a:t>
            </a:r>
          </a:p>
          <a:p>
            <a:pPr marL="971550" lvl="1" indent="-514350">
              <a:buFont typeface="+mj-lt"/>
              <a:buAutoNum type="arabicPeriod"/>
            </a:pPr>
            <a:r>
              <a:rPr lang="pt-BR" sz="2800" dirty="0" err="1"/>
              <a:t>Preprocessar</a:t>
            </a:r>
            <a:endParaRPr lang="pt-BR" sz="2800" dirty="0"/>
          </a:p>
        </p:txBody>
      </p:sp>
      <p:graphicFrame>
        <p:nvGraphicFramePr>
          <p:cNvPr id="4" name="Espaço Reservado para Conteúdo 4">
            <a:extLst>
              <a:ext uri="{FF2B5EF4-FFF2-40B4-BE49-F238E27FC236}">
                <a16:creationId xmlns:a16="http://schemas.microsoft.com/office/drawing/2014/main" id="{2BFFA03B-2B63-9745-8F05-C9B0AF4B4EE1}"/>
              </a:ext>
            </a:extLst>
          </p:cNvPr>
          <p:cNvGraphicFramePr>
            <a:graphicFrameLocks/>
          </p:cNvGraphicFramePr>
          <p:nvPr/>
        </p:nvGraphicFramePr>
        <p:xfrm>
          <a:off x="743675" y="201625"/>
          <a:ext cx="10728325" cy="3227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7208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02AB33-0FAB-7343-9B1E-374AFFDA4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80" y="2941486"/>
            <a:ext cx="4123191" cy="1935314"/>
          </a:xfrm>
        </p:spPr>
        <p:txBody>
          <a:bodyPr>
            <a:normAutofit/>
          </a:bodyPr>
          <a:lstStyle/>
          <a:p>
            <a:r>
              <a:rPr lang="pt-BR" dirty="0"/>
              <a:t>Passo 2: Preparar os dados</a:t>
            </a:r>
            <a:br>
              <a:rPr lang="pt-BR" dirty="0"/>
            </a:br>
            <a:br>
              <a:rPr lang="pt-BR" sz="1400" dirty="0"/>
            </a:br>
            <a:r>
              <a:rPr lang="pt-BR" sz="2400" b="1" dirty="0"/>
              <a:t>Explorar Dados</a:t>
            </a:r>
            <a:endParaRPr lang="pt-BR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09330DA-8A27-5E4A-BFD9-B7BA3EA68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14" y="3565602"/>
            <a:ext cx="6150611" cy="2820686"/>
          </a:xfrm>
        </p:spPr>
        <p:txBody>
          <a:bodyPr>
            <a:normAutofit/>
          </a:bodyPr>
          <a:lstStyle/>
          <a:p>
            <a:pPr lvl="1"/>
            <a:r>
              <a:rPr lang="pt-BR" sz="2400" dirty="0"/>
              <a:t>Entender a natureza dos dados</a:t>
            </a:r>
          </a:p>
          <a:p>
            <a:pPr lvl="2"/>
            <a:r>
              <a:rPr lang="pt-BR" dirty="0"/>
              <a:t>Análise preliminar</a:t>
            </a:r>
          </a:p>
        </p:txBody>
      </p:sp>
      <p:graphicFrame>
        <p:nvGraphicFramePr>
          <p:cNvPr id="4" name="Espaço Reservado para Conteúdo 4">
            <a:extLst>
              <a:ext uri="{FF2B5EF4-FFF2-40B4-BE49-F238E27FC236}">
                <a16:creationId xmlns:a16="http://schemas.microsoft.com/office/drawing/2014/main" id="{2BFFA03B-2B63-9745-8F05-C9B0AF4B4EE1}"/>
              </a:ext>
            </a:extLst>
          </p:cNvPr>
          <p:cNvGraphicFramePr>
            <a:graphicFrameLocks/>
          </p:cNvGraphicFramePr>
          <p:nvPr/>
        </p:nvGraphicFramePr>
        <p:xfrm>
          <a:off x="743675" y="201625"/>
          <a:ext cx="10728325" cy="3227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m 5" descr="Gráfico, Gráfico de dispersão&#10;&#10;Descrição gerada automaticamente">
            <a:extLst>
              <a:ext uri="{FF2B5EF4-FFF2-40B4-BE49-F238E27FC236}">
                <a16:creationId xmlns:a16="http://schemas.microsoft.com/office/drawing/2014/main" id="{06DAA2D7-321F-874C-9DEB-F00F86A8FC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380" y="4526522"/>
            <a:ext cx="3628103" cy="2302450"/>
          </a:xfrm>
          <a:prstGeom prst="rect">
            <a:avLst/>
          </a:prstGeom>
        </p:spPr>
      </p:pic>
      <p:pic>
        <p:nvPicPr>
          <p:cNvPr id="8" name="Imagem 7" descr="Gráfico, Histograma&#10;&#10;Descrição gerada automaticamente">
            <a:extLst>
              <a:ext uri="{FF2B5EF4-FFF2-40B4-BE49-F238E27FC236}">
                <a16:creationId xmlns:a16="http://schemas.microsoft.com/office/drawing/2014/main" id="{49FBF618-C371-034A-BD12-D1CAF84ABB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77724" y="4084276"/>
            <a:ext cx="2723744" cy="274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789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02AB33-0FAB-7343-9B1E-374AFFDA4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80" y="3667200"/>
            <a:ext cx="4123191" cy="1477328"/>
          </a:xfrm>
        </p:spPr>
        <p:txBody>
          <a:bodyPr/>
          <a:lstStyle/>
          <a:p>
            <a:r>
              <a:rPr lang="pt-BR" dirty="0"/>
              <a:t>Passo 2: Preparar os dados</a:t>
            </a:r>
            <a:br>
              <a:rPr lang="pt-BR" dirty="0"/>
            </a:br>
            <a:r>
              <a:rPr lang="pt-BR" dirty="0" err="1"/>
              <a:t>Pre</a:t>
            </a:r>
            <a:r>
              <a:rPr lang="pt-BR" dirty="0"/>
              <a:t>-processar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09330DA-8A27-5E4A-BFD9-B7BA3EA68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14" y="3667200"/>
            <a:ext cx="6150611" cy="2820686"/>
          </a:xfrm>
        </p:spPr>
        <p:txBody>
          <a:bodyPr>
            <a:normAutofit/>
          </a:bodyPr>
          <a:lstStyle/>
          <a:p>
            <a:pPr marL="971550" lvl="1" indent="-514350">
              <a:buFont typeface="+mj-lt"/>
              <a:buAutoNum type="arabicPeriod"/>
            </a:pPr>
            <a:r>
              <a:rPr lang="pt-BR" sz="2400" dirty="0"/>
              <a:t>Limpar</a:t>
            </a:r>
          </a:p>
          <a:p>
            <a:pPr marL="971550" lvl="1" indent="-514350">
              <a:buFont typeface="+mj-lt"/>
              <a:buAutoNum type="arabicPeriod"/>
            </a:pPr>
            <a:r>
              <a:rPr lang="pt-BR" sz="2400" dirty="0"/>
              <a:t>Integrar</a:t>
            </a:r>
          </a:p>
          <a:p>
            <a:pPr marL="971550" lvl="1" indent="-514350">
              <a:buFont typeface="+mj-lt"/>
              <a:buAutoNum type="arabicPeriod"/>
            </a:pPr>
            <a:r>
              <a:rPr lang="pt-BR" sz="2400" dirty="0"/>
              <a:t>Empacotar</a:t>
            </a:r>
          </a:p>
        </p:txBody>
      </p:sp>
      <p:graphicFrame>
        <p:nvGraphicFramePr>
          <p:cNvPr id="4" name="Espaço Reservado para Conteúdo 4">
            <a:extLst>
              <a:ext uri="{FF2B5EF4-FFF2-40B4-BE49-F238E27FC236}">
                <a16:creationId xmlns:a16="http://schemas.microsoft.com/office/drawing/2014/main" id="{2BFFA03B-2B63-9745-8F05-C9B0AF4B4EE1}"/>
              </a:ext>
            </a:extLst>
          </p:cNvPr>
          <p:cNvGraphicFramePr>
            <a:graphicFrameLocks/>
          </p:cNvGraphicFramePr>
          <p:nvPr/>
        </p:nvGraphicFramePr>
        <p:xfrm>
          <a:off x="743675" y="201625"/>
          <a:ext cx="10728325" cy="3227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m 5" descr="Interface gráfica do usuário, Texto, chat ou mensagem de texto&#10;&#10;Descrição gerada automaticamente">
            <a:extLst>
              <a:ext uri="{FF2B5EF4-FFF2-40B4-BE49-F238E27FC236}">
                <a16:creationId xmlns:a16="http://schemas.microsoft.com/office/drawing/2014/main" id="{8305DCFC-4CEE-3742-8E4F-D64BAEE721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05738" y="4819521"/>
            <a:ext cx="3997330" cy="203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954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0FD470-6517-E243-969D-AD9135928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444829"/>
            <a:ext cx="3256914" cy="1477328"/>
          </a:xfrm>
        </p:spPr>
        <p:txBody>
          <a:bodyPr/>
          <a:lstStyle/>
          <a:p>
            <a:r>
              <a:rPr lang="pt-BR" dirty="0"/>
              <a:t>Analisar Dados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DF4B74C-1540-E141-A71A-D45AB9535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89" y="3429000"/>
            <a:ext cx="7447736" cy="2986314"/>
          </a:xfrm>
        </p:spPr>
        <p:txBody>
          <a:bodyPr/>
          <a:lstStyle/>
          <a:p>
            <a:r>
              <a:rPr lang="pt-BR" dirty="0"/>
              <a:t>Selecionar técnicas analíticas</a:t>
            </a:r>
          </a:p>
          <a:p>
            <a:r>
              <a:rPr lang="pt-BR" dirty="0"/>
              <a:t>Construir modelos</a:t>
            </a:r>
          </a:p>
        </p:txBody>
      </p:sp>
      <p:graphicFrame>
        <p:nvGraphicFramePr>
          <p:cNvPr id="4" name="Espaço Reservado para Conteúdo 4">
            <a:extLst>
              <a:ext uri="{FF2B5EF4-FFF2-40B4-BE49-F238E27FC236}">
                <a16:creationId xmlns:a16="http://schemas.microsoft.com/office/drawing/2014/main" id="{3EAD2A5F-363C-DF46-96C2-1C10B780963B}"/>
              </a:ext>
            </a:extLst>
          </p:cNvPr>
          <p:cNvGraphicFramePr>
            <a:graphicFrameLocks/>
          </p:cNvGraphicFramePr>
          <p:nvPr/>
        </p:nvGraphicFramePr>
        <p:xfrm>
          <a:off x="743675" y="201625"/>
          <a:ext cx="10728325" cy="3227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27F3C62F-265C-584D-AC81-3328EEB007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94100" y="4047433"/>
            <a:ext cx="4174586" cy="279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716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0FD470-6517-E243-969D-AD9135928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444829"/>
            <a:ext cx="3256914" cy="1477328"/>
          </a:xfrm>
        </p:spPr>
        <p:txBody>
          <a:bodyPr/>
          <a:lstStyle/>
          <a:p>
            <a:r>
              <a:rPr lang="pt-BR" dirty="0"/>
              <a:t>Comunicar Resultados</a:t>
            </a:r>
          </a:p>
        </p:txBody>
      </p:sp>
      <p:graphicFrame>
        <p:nvGraphicFramePr>
          <p:cNvPr id="4" name="Espaço Reservado para Conteúdo 4">
            <a:extLst>
              <a:ext uri="{FF2B5EF4-FFF2-40B4-BE49-F238E27FC236}">
                <a16:creationId xmlns:a16="http://schemas.microsoft.com/office/drawing/2014/main" id="{3EAD2A5F-363C-DF46-96C2-1C10B780963B}"/>
              </a:ext>
            </a:extLst>
          </p:cNvPr>
          <p:cNvGraphicFramePr>
            <a:graphicFrameLocks/>
          </p:cNvGraphicFramePr>
          <p:nvPr/>
        </p:nvGraphicFramePr>
        <p:xfrm>
          <a:off x="743675" y="201625"/>
          <a:ext cx="10728325" cy="3227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Espaço Reservado para Conteúdo 8" descr="Interface gráfica do usuário&#10;&#10;Descrição gerada automaticamente">
            <a:extLst>
              <a:ext uri="{FF2B5EF4-FFF2-40B4-BE49-F238E27FC236}">
                <a16:creationId xmlns:a16="http://schemas.microsoft.com/office/drawing/2014/main" id="{C6B77654-C4D3-8848-834F-D56A9C5029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3976913" y="3648527"/>
            <a:ext cx="4093029" cy="2259235"/>
          </a:xfrm>
        </p:spPr>
      </p:pic>
      <p:pic>
        <p:nvPicPr>
          <p:cNvPr id="2050" name="Picture 2" descr="foco em resultados">
            <a:extLst>
              <a:ext uri="{FF2B5EF4-FFF2-40B4-BE49-F238E27FC236}">
                <a16:creationId xmlns:a16="http://schemas.microsoft.com/office/drawing/2014/main" id="{69E8E0FF-AA4B-8947-A954-43E2B4F35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26" y="5355771"/>
            <a:ext cx="2897914" cy="136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B2DD4632-B9FC-2941-8FE0-BC92E3DD5027}"/>
              </a:ext>
            </a:extLst>
          </p:cNvPr>
          <p:cNvSpPr txBox="1"/>
          <p:nvPr/>
        </p:nvSpPr>
        <p:spPr>
          <a:xfrm>
            <a:off x="9245600" y="4281713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Ações</a:t>
            </a:r>
          </a:p>
        </p:txBody>
      </p:sp>
    </p:spTree>
    <p:extLst>
      <p:ext uri="{BB962C8B-B14F-4D97-AF65-F5344CB8AC3E}">
        <p14:creationId xmlns:p14="http://schemas.microsoft.com/office/powerpoint/2010/main" val="887412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0FD470-6517-E243-969D-AD9135928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444829"/>
            <a:ext cx="3256914" cy="1477328"/>
          </a:xfrm>
        </p:spPr>
        <p:txBody>
          <a:bodyPr/>
          <a:lstStyle/>
          <a:p>
            <a:r>
              <a:rPr lang="pt-BR" dirty="0"/>
              <a:t>Agir</a:t>
            </a:r>
          </a:p>
        </p:txBody>
      </p:sp>
      <p:graphicFrame>
        <p:nvGraphicFramePr>
          <p:cNvPr id="4" name="Espaço Reservado para Conteúdo 4">
            <a:extLst>
              <a:ext uri="{FF2B5EF4-FFF2-40B4-BE49-F238E27FC236}">
                <a16:creationId xmlns:a16="http://schemas.microsoft.com/office/drawing/2014/main" id="{3EAD2A5F-363C-DF46-96C2-1C10B780963B}"/>
              </a:ext>
            </a:extLst>
          </p:cNvPr>
          <p:cNvGraphicFramePr>
            <a:graphicFrameLocks/>
          </p:cNvGraphicFramePr>
          <p:nvPr/>
        </p:nvGraphicFramePr>
        <p:xfrm>
          <a:off x="743675" y="201625"/>
          <a:ext cx="10728325" cy="3227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foco em resultados">
            <a:extLst>
              <a:ext uri="{FF2B5EF4-FFF2-40B4-BE49-F238E27FC236}">
                <a16:creationId xmlns:a16="http://schemas.microsoft.com/office/drawing/2014/main" id="{69E8E0FF-AA4B-8947-A954-43E2B4F35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00" y="4254448"/>
            <a:ext cx="2897914" cy="136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B2DD4632-B9FC-2941-8FE0-BC92E3DD5027}"/>
              </a:ext>
            </a:extLst>
          </p:cNvPr>
          <p:cNvSpPr txBox="1"/>
          <p:nvPr/>
        </p:nvSpPr>
        <p:spPr>
          <a:xfrm>
            <a:off x="6574971" y="5621524"/>
            <a:ext cx="1217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Propostas</a:t>
            </a:r>
          </a:p>
        </p:txBody>
      </p:sp>
    </p:spTree>
    <p:extLst>
      <p:ext uri="{BB962C8B-B14F-4D97-AF65-F5344CB8AC3E}">
        <p14:creationId xmlns:p14="http://schemas.microsoft.com/office/powerpoint/2010/main" val="19741136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0FD470-6517-E243-969D-AD9135928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444829"/>
            <a:ext cx="3256914" cy="1477328"/>
          </a:xfrm>
        </p:spPr>
        <p:txBody>
          <a:bodyPr/>
          <a:lstStyle/>
          <a:p>
            <a:r>
              <a:rPr lang="pt-BR" dirty="0"/>
              <a:t>Comunicar Resultados</a:t>
            </a:r>
          </a:p>
        </p:txBody>
      </p:sp>
      <p:graphicFrame>
        <p:nvGraphicFramePr>
          <p:cNvPr id="4" name="Espaço Reservado para Conteúdo 4">
            <a:extLst>
              <a:ext uri="{FF2B5EF4-FFF2-40B4-BE49-F238E27FC236}">
                <a16:creationId xmlns:a16="http://schemas.microsoft.com/office/drawing/2014/main" id="{3EAD2A5F-363C-DF46-96C2-1C10B780963B}"/>
              </a:ext>
            </a:extLst>
          </p:cNvPr>
          <p:cNvGraphicFramePr>
            <a:graphicFrameLocks/>
          </p:cNvGraphicFramePr>
          <p:nvPr/>
        </p:nvGraphicFramePr>
        <p:xfrm>
          <a:off x="743675" y="201625"/>
          <a:ext cx="10728325" cy="3227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foco em resultados">
            <a:extLst>
              <a:ext uri="{FF2B5EF4-FFF2-40B4-BE49-F238E27FC236}">
                <a16:creationId xmlns:a16="http://schemas.microsoft.com/office/drawing/2014/main" id="{69E8E0FF-AA4B-8947-A954-43E2B4F35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26" y="5355771"/>
            <a:ext cx="2897914" cy="136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8B6D3705-3166-7445-B0F1-0224A06A2133}"/>
              </a:ext>
            </a:extLst>
          </p:cNvPr>
          <p:cNvGrpSpPr/>
          <p:nvPr/>
        </p:nvGrpSpPr>
        <p:grpSpPr>
          <a:xfrm>
            <a:off x="6638743" y="3865743"/>
            <a:ext cx="4833257" cy="2531418"/>
            <a:chOff x="4412343" y="3444829"/>
            <a:chExt cx="4833257" cy="2531418"/>
          </a:xfrm>
        </p:grpSpPr>
        <p:pic>
          <p:nvPicPr>
            <p:cNvPr id="4098" name="Picture 2" descr="||Propostas Persuasivas||">
              <a:extLst>
                <a:ext uri="{FF2B5EF4-FFF2-40B4-BE49-F238E27FC236}">
                  <a16:creationId xmlns:a16="http://schemas.microsoft.com/office/drawing/2014/main" id="{8D3FE5F6-C7A9-8643-B5FB-0462B5A842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2343" y="3444829"/>
              <a:ext cx="4833257" cy="2531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B2DD4632-B9FC-2941-8FE0-BC92E3DD5027}"/>
                </a:ext>
              </a:extLst>
            </p:cNvPr>
            <p:cNvSpPr txBox="1"/>
            <p:nvPr/>
          </p:nvSpPr>
          <p:spPr>
            <a:xfrm>
              <a:off x="4412344" y="5606915"/>
              <a:ext cx="4833256" cy="369332"/>
            </a:xfrm>
            <a:prstGeom prst="rect">
              <a:avLst/>
            </a:prstGeom>
            <a:solidFill>
              <a:schemeClr val="bg2">
                <a:alpha val="37621"/>
              </a:schemeClr>
            </a:solidFill>
            <a:effectLst>
              <a:outerShdw blurRad="50800" dist="50800" dir="5400000" algn="ctr" rotWithShape="0">
                <a:srgbClr val="000000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/>
                <a:t>Ações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31771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35243F2-87BD-4C47-8358-ACFE608D3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B33439-EC96-4835-9DF2-CFA3336E0E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9B07A46-3CC4-6248-A19F-0E1BF19AD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554630"/>
            <a:ext cx="5015638" cy="1969770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300" spc="-100"/>
              <a:t>Viabilizando a Infraestrutura para o Big Data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E43F14F-6263-9A44-9AE2-E3A385A38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3830399"/>
            <a:ext cx="5015638" cy="993670"/>
          </a:xfrm>
        </p:spPr>
        <p:txBody>
          <a:bodyPr vert="horz" lIns="0" tIns="0" rIns="0" bIns="0" rtlCol="0">
            <a:normAutofit/>
          </a:bodyPr>
          <a:lstStyle/>
          <a:p>
            <a:pPr marL="0" indent="0" algn="ctr">
              <a:buNone/>
            </a:pPr>
            <a:r>
              <a:rPr lang="en-US" sz="2800">
                <a:solidFill>
                  <a:schemeClr val="tx2">
                    <a:lumMod val="90000"/>
                  </a:schemeClr>
                </a:solidFill>
              </a:rPr>
              <a:t>Hardwares de commodity são mais baratos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2FD01A0-E6FF-41CD-AEBD-279232B90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65602" y="317452"/>
            <a:ext cx="2088038" cy="719230"/>
            <a:chOff x="4532666" y="505937"/>
            <a:chExt cx="2981730" cy="1027064"/>
          </a:xfrm>
        </p:grpSpPr>
        <p:sp>
          <p:nvSpPr>
            <p:cNvPr id="17" name="Freeform 78">
              <a:extLst>
                <a:ext uri="{FF2B5EF4-FFF2-40B4-BE49-F238E27FC236}">
                  <a16:creationId xmlns:a16="http://schemas.microsoft.com/office/drawing/2014/main" id="{811C6308-5554-4129-8881-A95AF512C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4532666" y="754398"/>
              <a:ext cx="694205" cy="713383"/>
            </a:xfrm>
            <a:custGeom>
              <a:avLst/>
              <a:gdLst>
                <a:gd name="T0" fmla="*/ 32 w 58"/>
                <a:gd name="T1" fmla="*/ 56 h 60"/>
                <a:gd name="T2" fmla="*/ 24 w 58"/>
                <a:gd name="T3" fmla="*/ 48 h 60"/>
                <a:gd name="T4" fmla="*/ 14 w 58"/>
                <a:gd name="T5" fmla="*/ 36 h 60"/>
                <a:gd name="T6" fmla="*/ 7 w 58"/>
                <a:gd name="T7" fmla="*/ 29 h 60"/>
                <a:gd name="T8" fmla="*/ 1 w 58"/>
                <a:gd name="T9" fmla="*/ 17 h 60"/>
                <a:gd name="T10" fmla="*/ 7 w 58"/>
                <a:gd name="T11" fmla="*/ 4 h 60"/>
                <a:gd name="T12" fmla="*/ 17 w 58"/>
                <a:gd name="T13" fmla="*/ 1 h 60"/>
                <a:gd name="T14" fmla="*/ 29 w 58"/>
                <a:gd name="T15" fmla="*/ 6 h 60"/>
                <a:gd name="T16" fmla="*/ 31 w 58"/>
                <a:gd name="T17" fmla="*/ 8 h 60"/>
                <a:gd name="T18" fmla="*/ 38 w 58"/>
                <a:gd name="T19" fmla="*/ 15 h 60"/>
                <a:gd name="T20" fmla="*/ 44 w 58"/>
                <a:gd name="T21" fmla="*/ 22 h 60"/>
                <a:gd name="T22" fmla="*/ 54 w 58"/>
                <a:gd name="T23" fmla="*/ 33 h 60"/>
                <a:gd name="T24" fmla="*/ 58 w 58"/>
                <a:gd name="T25" fmla="*/ 44 h 60"/>
                <a:gd name="T26" fmla="*/ 53 w 58"/>
                <a:gd name="T27" fmla="*/ 54 h 60"/>
                <a:gd name="T28" fmla="*/ 42 w 58"/>
                <a:gd name="T29" fmla="*/ 60 h 60"/>
                <a:gd name="T30" fmla="*/ 32 w 58"/>
                <a:gd name="T3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0">
                  <a:moveTo>
                    <a:pt x="32" y="56"/>
                  </a:moveTo>
                  <a:cubicBezTo>
                    <a:pt x="30" y="54"/>
                    <a:pt x="31" y="55"/>
                    <a:pt x="24" y="48"/>
                  </a:cubicBezTo>
                  <a:cubicBezTo>
                    <a:pt x="17" y="40"/>
                    <a:pt x="14" y="36"/>
                    <a:pt x="14" y="36"/>
                  </a:cubicBezTo>
                  <a:cubicBezTo>
                    <a:pt x="8" y="30"/>
                    <a:pt x="14" y="37"/>
                    <a:pt x="7" y="29"/>
                  </a:cubicBezTo>
                  <a:cubicBezTo>
                    <a:pt x="3" y="24"/>
                    <a:pt x="1" y="20"/>
                    <a:pt x="1" y="17"/>
                  </a:cubicBezTo>
                  <a:cubicBezTo>
                    <a:pt x="0" y="13"/>
                    <a:pt x="3" y="9"/>
                    <a:pt x="7" y="4"/>
                  </a:cubicBezTo>
                  <a:cubicBezTo>
                    <a:pt x="10" y="2"/>
                    <a:pt x="13" y="0"/>
                    <a:pt x="17" y="1"/>
                  </a:cubicBezTo>
                  <a:cubicBezTo>
                    <a:pt x="21" y="1"/>
                    <a:pt x="25" y="3"/>
                    <a:pt x="29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3" y="11"/>
                    <a:pt x="37" y="15"/>
                    <a:pt x="38" y="15"/>
                  </a:cubicBezTo>
                  <a:cubicBezTo>
                    <a:pt x="42" y="20"/>
                    <a:pt x="40" y="18"/>
                    <a:pt x="44" y="22"/>
                  </a:cubicBezTo>
                  <a:cubicBezTo>
                    <a:pt x="51" y="29"/>
                    <a:pt x="50" y="29"/>
                    <a:pt x="54" y="33"/>
                  </a:cubicBezTo>
                  <a:cubicBezTo>
                    <a:pt x="57" y="37"/>
                    <a:pt x="58" y="40"/>
                    <a:pt x="58" y="44"/>
                  </a:cubicBezTo>
                  <a:cubicBezTo>
                    <a:pt x="58" y="47"/>
                    <a:pt x="56" y="50"/>
                    <a:pt x="53" y="54"/>
                  </a:cubicBezTo>
                  <a:cubicBezTo>
                    <a:pt x="49" y="58"/>
                    <a:pt x="45" y="60"/>
                    <a:pt x="42" y="60"/>
                  </a:cubicBezTo>
                  <a:cubicBezTo>
                    <a:pt x="39" y="60"/>
                    <a:pt x="36" y="59"/>
                    <a:pt x="32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8" name="Freeform 79">
              <a:extLst>
                <a:ext uri="{FF2B5EF4-FFF2-40B4-BE49-F238E27FC236}">
                  <a16:creationId xmlns:a16="http://schemas.microsoft.com/office/drawing/2014/main" id="{C28F3A03-B53B-433E-8DF7-6B13336D0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5791465" y="505937"/>
              <a:ext cx="587404" cy="943792"/>
            </a:xfrm>
            <a:custGeom>
              <a:avLst/>
              <a:gdLst>
                <a:gd name="T0" fmla="*/ 15 w 49"/>
                <a:gd name="T1" fmla="*/ 65 h 79"/>
                <a:gd name="T2" fmla="*/ 12 w 49"/>
                <a:gd name="T3" fmla="*/ 54 h 79"/>
                <a:gd name="T4" fmla="*/ 8 w 49"/>
                <a:gd name="T5" fmla="*/ 33 h 79"/>
                <a:gd name="T6" fmla="*/ 38 w 49"/>
                <a:gd name="T7" fmla="*/ 24 h 79"/>
                <a:gd name="T8" fmla="*/ 45 w 49"/>
                <a:gd name="T9" fmla="*/ 70 h 79"/>
                <a:gd name="T10" fmla="*/ 15 w 49"/>
                <a:gd name="T11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9">
                  <a:moveTo>
                    <a:pt x="15" y="65"/>
                  </a:moveTo>
                  <a:cubicBezTo>
                    <a:pt x="14" y="59"/>
                    <a:pt x="13" y="58"/>
                    <a:pt x="12" y="54"/>
                  </a:cubicBezTo>
                  <a:cubicBezTo>
                    <a:pt x="11" y="45"/>
                    <a:pt x="10" y="40"/>
                    <a:pt x="8" y="33"/>
                  </a:cubicBezTo>
                  <a:cubicBezTo>
                    <a:pt x="0" y="9"/>
                    <a:pt x="34" y="0"/>
                    <a:pt x="38" y="24"/>
                  </a:cubicBezTo>
                  <a:cubicBezTo>
                    <a:pt x="43" y="43"/>
                    <a:pt x="49" y="60"/>
                    <a:pt x="45" y="70"/>
                  </a:cubicBezTo>
                  <a:cubicBezTo>
                    <a:pt x="38" y="77"/>
                    <a:pt x="19" y="79"/>
                    <a:pt x="15" y="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9" name="Freeform 85">
              <a:extLst>
                <a:ext uri="{FF2B5EF4-FFF2-40B4-BE49-F238E27FC236}">
                  <a16:creationId xmlns:a16="http://schemas.microsoft.com/office/drawing/2014/main" id="{E990BBBC-E616-4D0E-9917-A6CA72AAE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7087193" y="757585"/>
              <a:ext cx="427203" cy="775416"/>
            </a:xfrm>
            <a:custGeom>
              <a:avLst/>
              <a:gdLst>
                <a:gd name="T0" fmla="*/ 36 w 36"/>
                <a:gd name="T1" fmla="*/ 15 h 65"/>
                <a:gd name="T2" fmla="*/ 34 w 36"/>
                <a:gd name="T3" fmla="*/ 5 h 65"/>
                <a:gd name="T4" fmla="*/ 28 w 36"/>
                <a:gd name="T5" fmla="*/ 1 h 65"/>
                <a:gd name="T6" fmla="*/ 23 w 36"/>
                <a:gd name="T7" fmla="*/ 0 h 65"/>
                <a:gd name="T8" fmla="*/ 13 w 36"/>
                <a:gd name="T9" fmla="*/ 1 h 65"/>
                <a:gd name="T10" fmla="*/ 7 w 36"/>
                <a:gd name="T11" fmla="*/ 9 h 65"/>
                <a:gd name="T12" fmla="*/ 4 w 36"/>
                <a:gd name="T13" fmla="*/ 19 h 65"/>
                <a:gd name="T14" fmla="*/ 0 w 36"/>
                <a:gd name="T15" fmla="*/ 44 h 65"/>
                <a:gd name="T16" fmla="*/ 1 w 36"/>
                <a:gd name="T17" fmla="*/ 58 h 65"/>
                <a:gd name="T18" fmla="*/ 8 w 36"/>
                <a:gd name="T19" fmla="*/ 64 h 65"/>
                <a:gd name="T20" fmla="*/ 16 w 36"/>
                <a:gd name="T21" fmla="*/ 65 h 65"/>
                <a:gd name="T22" fmla="*/ 25 w 36"/>
                <a:gd name="T23" fmla="*/ 63 h 65"/>
                <a:gd name="T24" fmla="*/ 31 w 36"/>
                <a:gd name="T25" fmla="*/ 55 h 65"/>
                <a:gd name="T26" fmla="*/ 34 w 36"/>
                <a:gd name="T27" fmla="*/ 40 h 65"/>
                <a:gd name="T28" fmla="*/ 36 w 36"/>
                <a:gd name="T2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65">
                  <a:moveTo>
                    <a:pt x="36" y="15"/>
                  </a:moveTo>
                  <a:cubicBezTo>
                    <a:pt x="36" y="10"/>
                    <a:pt x="35" y="7"/>
                    <a:pt x="34" y="5"/>
                  </a:cubicBezTo>
                  <a:cubicBezTo>
                    <a:pt x="33" y="3"/>
                    <a:pt x="31" y="2"/>
                    <a:pt x="28" y="1"/>
                  </a:cubicBezTo>
                  <a:cubicBezTo>
                    <a:pt x="27" y="1"/>
                    <a:pt x="25" y="1"/>
                    <a:pt x="23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1" y="2"/>
                    <a:pt x="9" y="4"/>
                    <a:pt x="7" y="9"/>
                  </a:cubicBezTo>
                  <a:cubicBezTo>
                    <a:pt x="6" y="13"/>
                    <a:pt x="5" y="17"/>
                    <a:pt x="4" y="19"/>
                  </a:cubicBezTo>
                  <a:cubicBezTo>
                    <a:pt x="2" y="29"/>
                    <a:pt x="0" y="44"/>
                    <a:pt x="0" y="44"/>
                  </a:cubicBezTo>
                  <a:cubicBezTo>
                    <a:pt x="0" y="50"/>
                    <a:pt x="0" y="55"/>
                    <a:pt x="1" y="58"/>
                  </a:cubicBezTo>
                  <a:cubicBezTo>
                    <a:pt x="2" y="61"/>
                    <a:pt x="5" y="63"/>
                    <a:pt x="8" y="64"/>
                  </a:cubicBezTo>
                  <a:cubicBezTo>
                    <a:pt x="11" y="65"/>
                    <a:pt x="13" y="65"/>
                    <a:pt x="16" y="65"/>
                  </a:cubicBezTo>
                  <a:cubicBezTo>
                    <a:pt x="19" y="65"/>
                    <a:pt x="22" y="64"/>
                    <a:pt x="25" y="63"/>
                  </a:cubicBezTo>
                  <a:cubicBezTo>
                    <a:pt x="28" y="61"/>
                    <a:pt x="30" y="59"/>
                    <a:pt x="31" y="55"/>
                  </a:cubicBezTo>
                  <a:cubicBezTo>
                    <a:pt x="32" y="50"/>
                    <a:pt x="31" y="54"/>
                    <a:pt x="34" y="40"/>
                  </a:cubicBezTo>
                  <a:lnTo>
                    <a:pt x="36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C9AA14C-80A4-427C-A911-28CD20C56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17356" y="5503147"/>
            <a:ext cx="2117174" cy="588806"/>
            <a:chOff x="4549904" y="5078157"/>
            <a:chExt cx="3023338" cy="840818"/>
          </a:xfrm>
        </p:grpSpPr>
        <p:sp>
          <p:nvSpPr>
            <p:cNvPr id="22" name="Freeform 80">
              <a:extLst>
                <a:ext uri="{FF2B5EF4-FFF2-40B4-BE49-F238E27FC236}">
                  <a16:creationId xmlns:a16="http://schemas.microsoft.com/office/drawing/2014/main" id="{EF32CDAF-4619-4949-9516-1E042181E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690691" y="5352589"/>
              <a:ext cx="749228" cy="383544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3" name="Freeform 84">
              <a:extLst>
                <a:ext uri="{FF2B5EF4-FFF2-40B4-BE49-F238E27FC236}">
                  <a16:creationId xmlns:a16="http://schemas.microsoft.com/office/drawing/2014/main" id="{270C485D-6BA8-4BF7-B72C-2B14A43A66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274527">
              <a:off x="6910134" y="5062687"/>
              <a:ext cx="647637" cy="678578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4" name="Freeform 87">
              <a:extLst>
                <a:ext uri="{FF2B5EF4-FFF2-40B4-BE49-F238E27FC236}">
                  <a16:creationId xmlns:a16="http://schemas.microsoft.com/office/drawing/2014/main" id="{79239B91-4327-43B3-AED5-CB9EC1653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4430858">
              <a:off x="4571743" y="5071596"/>
              <a:ext cx="626472" cy="670149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pic>
        <p:nvPicPr>
          <p:cNvPr id="5" name="Imagem 4" descr="Texto branco sobre fundo azul&#10;&#10;Descrição gerada automaticamente com confiança média">
            <a:extLst>
              <a:ext uri="{FF2B5EF4-FFF2-40B4-BE49-F238E27FC236}">
                <a16:creationId xmlns:a16="http://schemas.microsoft.com/office/drawing/2014/main" id="{0C46F34C-0C00-A24E-9F67-41B4AD82A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525" y="2509468"/>
            <a:ext cx="5014800" cy="1830402"/>
          </a:xfrm>
          <a:custGeom>
            <a:avLst/>
            <a:gdLst/>
            <a:ahLst/>
            <a:cxnLst/>
            <a:rect l="l" t="t" r="r" b="b"/>
            <a:pathLst>
              <a:path w="5014800" h="5409338">
                <a:moveTo>
                  <a:pt x="0" y="0"/>
                </a:moveTo>
                <a:lnTo>
                  <a:pt x="5014800" y="0"/>
                </a:lnTo>
                <a:lnTo>
                  <a:pt x="5014800" y="5409338"/>
                </a:lnTo>
                <a:lnTo>
                  <a:pt x="0" y="540933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77668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BB3780B-63EB-450D-A804-D6AA12F98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0847A5-A329-48CD-B3A7-3892FF6DA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CFDE5C5-015C-7C4D-BC15-00EA7097F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0"/>
            <a:ext cx="4991961" cy="1477328"/>
          </a:xfrm>
        </p:spPr>
        <p:txBody>
          <a:bodyPr wrap="square" anchor="ctr">
            <a:normAutofit/>
          </a:bodyPr>
          <a:lstStyle/>
          <a:p>
            <a:r>
              <a:rPr lang="pt-BR" dirty="0"/>
              <a:t>Motivação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A24EDFC-A845-EF4E-BBCA-D9AB16D81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541600"/>
            <a:ext cx="4991962" cy="321627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pt-BR" sz="1700" dirty="0"/>
              <a:t>Sociedade do Conhecimento - informação como um ativo produtivo</a:t>
            </a:r>
          </a:p>
          <a:p>
            <a:pPr>
              <a:lnSpc>
                <a:spcPct val="110000"/>
              </a:lnSpc>
            </a:pPr>
            <a:r>
              <a:rPr lang="pt-BR" sz="1700"/>
              <a:t>Vivemos na Era dos Dados devido ao grande volume de dados gerados pela humanidade e pelos dados que trafegam rapidamente no universo digital. </a:t>
            </a:r>
          </a:p>
          <a:p>
            <a:pPr>
              <a:lnSpc>
                <a:spcPct val="110000"/>
              </a:lnSpc>
            </a:pPr>
            <a:r>
              <a:rPr lang="pt-BR" sz="1700" dirty="0"/>
              <a:t>Esse volume de informação que pode ser processada em tempo real está revolucionando a forma de tomada de decisão. </a:t>
            </a:r>
          </a:p>
          <a:p>
            <a:pPr>
              <a:lnSpc>
                <a:spcPct val="110000"/>
              </a:lnSpc>
            </a:pPr>
            <a:endParaRPr lang="pt-BR" sz="17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27832AB-EFB0-7843-8ADF-CFEE7457CA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59" r="6033" b="-2"/>
          <a:stretch/>
        </p:blipFill>
        <p:spPr>
          <a:xfrm>
            <a:off x="6257657" y="566767"/>
            <a:ext cx="5361537" cy="5404109"/>
          </a:xfrm>
          <a:custGeom>
            <a:avLst/>
            <a:gdLst/>
            <a:ahLst/>
            <a:cxnLst/>
            <a:rect l="l" t="t" r="r" b="b"/>
            <a:pathLst>
              <a:path w="5361537" h="5404109">
                <a:moveTo>
                  <a:pt x="2870828" y="1041"/>
                </a:moveTo>
                <a:cubicBezTo>
                  <a:pt x="3203581" y="14830"/>
                  <a:pt x="3513736" y="163111"/>
                  <a:pt x="3800184" y="290250"/>
                </a:cubicBezTo>
                <a:cubicBezTo>
                  <a:pt x="4171154" y="479730"/>
                  <a:pt x="4508586" y="661721"/>
                  <a:pt x="4702438" y="1026076"/>
                </a:cubicBezTo>
                <a:lnTo>
                  <a:pt x="4959549" y="1326248"/>
                </a:lnTo>
                <a:cubicBezTo>
                  <a:pt x="5129003" y="1601579"/>
                  <a:pt x="5186377" y="1874538"/>
                  <a:pt x="5266423" y="2173276"/>
                </a:cubicBezTo>
                <a:cubicBezTo>
                  <a:pt x="5322579" y="2382854"/>
                  <a:pt x="5370498" y="2561686"/>
                  <a:pt x="5358128" y="2694064"/>
                </a:cubicBezTo>
                <a:cubicBezTo>
                  <a:pt x="5387135" y="3102588"/>
                  <a:pt x="5225012" y="3513996"/>
                  <a:pt x="5101614" y="3771685"/>
                </a:cubicBezTo>
                <a:cubicBezTo>
                  <a:pt x="4997551" y="4040670"/>
                  <a:pt x="4756585" y="4494622"/>
                  <a:pt x="4442699" y="4781934"/>
                </a:cubicBezTo>
                <a:cubicBezTo>
                  <a:pt x="4128813" y="5069245"/>
                  <a:pt x="3867535" y="5122778"/>
                  <a:pt x="3526897" y="5225036"/>
                </a:cubicBezTo>
                <a:cubicBezTo>
                  <a:pt x="3186396" y="5327806"/>
                  <a:pt x="2777866" y="5432329"/>
                  <a:pt x="2398771" y="5397154"/>
                </a:cubicBezTo>
                <a:cubicBezTo>
                  <a:pt x="2019540" y="5361468"/>
                  <a:pt x="1637694" y="5196321"/>
                  <a:pt x="1251137" y="5011566"/>
                </a:cubicBezTo>
                <a:cubicBezTo>
                  <a:pt x="928921" y="4825498"/>
                  <a:pt x="428548" y="4335676"/>
                  <a:pt x="348364" y="4036426"/>
                </a:cubicBezTo>
                <a:cubicBezTo>
                  <a:pt x="268180" y="3737176"/>
                  <a:pt x="-82248" y="2964977"/>
                  <a:pt x="17820" y="2441683"/>
                </a:cubicBezTo>
                <a:cubicBezTo>
                  <a:pt x="117889" y="1918389"/>
                  <a:pt x="122569" y="1757316"/>
                  <a:pt x="362894" y="1276624"/>
                </a:cubicBezTo>
                <a:cubicBezTo>
                  <a:pt x="659155" y="828176"/>
                  <a:pt x="1338551" y="373177"/>
                  <a:pt x="1764257" y="227256"/>
                </a:cubicBezTo>
                <a:cubicBezTo>
                  <a:pt x="2005919" y="114722"/>
                  <a:pt x="2440806" y="61902"/>
                  <a:pt x="2530583" y="37846"/>
                </a:cubicBezTo>
                <a:cubicBezTo>
                  <a:pt x="2646482" y="6791"/>
                  <a:pt x="2759910" y="-3556"/>
                  <a:pt x="2870828" y="104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776092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42DFF2D-EA41-4CBE-9659-C2917E488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8580280-491D-0041-81C8-1F905626F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1"/>
            <a:ext cx="5015638" cy="2139314"/>
          </a:xfrm>
        </p:spPr>
        <p:txBody>
          <a:bodyPr vert="horz" wrap="square" lIns="0" tIns="0" rIns="0" bIns="0" rtlCol="0" anchor="b" anchorCtr="0">
            <a:normAutofit fontScale="90000"/>
          </a:bodyPr>
          <a:lstStyle/>
          <a:p>
            <a:pPr algn="ctr"/>
            <a:r>
              <a:rPr lang="en-US" sz="5600" spc="-100" dirty="0" err="1"/>
              <a:t>Lidando</a:t>
            </a:r>
            <a:r>
              <a:rPr lang="en-US" sz="5600" spc="-100" dirty="0"/>
              <a:t> com a </a:t>
            </a:r>
            <a:r>
              <a:rPr lang="en-US" sz="5600" spc="-100" dirty="0" err="1"/>
              <a:t>Tolerância</a:t>
            </a:r>
            <a:r>
              <a:rPr lang="en-US" sz="5600" spc="-100" dirty="0"/>
              <a:t> a </a:t>
            </a:r>
            <a:r>
              <a:rPr lang="en-US" sz="5600" spc="-100" dirty="0" err="1"/>
              <a:t>Falhas</a:t>
            </a:r>
            <a:endParaRPr lang="en-US" sz="5600" spc="-1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12A65F0-FE20-F349-A91E-7310ACAE2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3177256"/>
            <a:ext cx="5015638" cy="944801"/>
          </a:xfrm>
        </p:spPr>
        <p:txBody>
          <a:bodyPr vert="horz" lIns="0" tIns="0" rIns="0" bIns="0" rtlCol="0">
            <a:normAutofit lnSpcReduction="10000"/>
          </a:bodyPr>
          <a:lstStyle/>
          <a:p>
            <a:pPr marL="0" indent="0" algn="ctr">
              <a:buNone/>
            </a:pPr>
            <a:r>
              <a:rPr lang="en-US" sz="2800" dirty="0" err="1"/>
              <a:t>Estar</a:t>
            </a:r>
            <a:r>
              <a:rPr lang="en-US" sz="2800" dirty="0"/>
              <a:t> </a:t>
            </a:r>
            <a:r>
              <a:rPr lang="en-US" sz="2800" dirty="0" err="1"/>
              <a:t>prontos</a:t>
            </a:r>
            <a:r>
              <a:rPr lang="en-US" sz="2800" dirty="0"/>
              <a:t> para </a:t>
            </a:r>
            <a:r>
              <a:rPr lang="en-US" sz="2800" dirty="0" err="1"/>
              <a:t>quando</a:t>
            </a:r>
            <a:r>
              <a:rPr lang="en-US" sz="2800" dirty="0"/>
              <a:t> um </a:t>
            </a:r>
            <a:r>
              <a:rPr lang="en-US" sz="2800" dirty="0" err="1"/>
              <a:t>colapso</a:t>
            </a:r>
            <a:r>
              <a:rPr lang="en-US" sz="2800" dirty="0"/>
              <a:t> </a:t>
            </a:r>
            <a:r>
              <a:rPr lang="en-US" sz="2800" dirty="0" err="1"/>
              <a:t>acontecer</a:t>
            </a:r>
            <a:endParaRPr lang="en-US" sz="2800" dirty="0"/>
          </a:p>
        </p:txBody>
      </p:sp>
      <p:pic>
        <p:nvPicPr>
          <p:cNvPr id="5" name="Imagem 4" descr="Foto preta e branca de um edifício&#10;&#10;Descrição gerada automaticamente">
            <a:extLst>
              <a:ext uri="{FF2B5EF4-FFF2-40B4-BE49-F238E27FC236}">
                <a16:creationId xmlns:a16="http://schemas.microsoft.com/office/drawing/2014/main" id="{F21AD126-E6D8-F34C-B528-F9131249A3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8" r="-2" b="-2"/>
          <a:stretch/>
        </p:blipFill>
        <p:spPr>
          <a:xfrm>
            <a:off x="6529067" y="10"/>
            <a:ext cx="5662935" cy="6857990"/>
          </a:xfrm>
          <a:custGeom>
            <a:avLst/>
            <a:gdLst/>
            <a:ahLst/>
            <a:cxnLst/>
            <a:rect l="l" t="t" r="r" b="b"/>
            <a:pathLst>
              <a:path w="5662935" h="685800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</p:spPr>
      </p:pic>
      <p:pic>
        <p:nvPicPr>
          <p:cNvPr id="7" name="Imagem 6" descr="Uma imagem contendo Gráfico&#10;&#10;Descrição gerada automaticamente">
            <a:extLst>
              <a:ext uri="{FF2B5EF4-FFF2-40B4-BE49-F238E27FC236}">
                <a16:creationId xmlns:a16="http://schemas.microsoft.com/office/drawing/2014/main" id="{B752BD8D-A5F0-8E49-9D89-640AAC035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848" y="4439998"/>
            <a:ext cx="4622234" cy="225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70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5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Rectangle 17">
            <a:extLst>
              <a:ext uri="{FF2B5EF4-FFF2-40B4-BE49-F238E27FC236}">
                <a16:creationId xmlns:a16="http://schemas.microsoft.com/office/drawing/2014/main" id="{51D9FE0B-77D4-4343-99CB-8DC6B330F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5F92E38-A6FB-8349-B6B4-AAEA0A196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181" y="719999"/>
            <a:ext cx="5015638" cy="5376001"/>
          </a:xfrm>
        </p:spPr>
        <p:txBody>
          <a:bodyPr vert="horz" wrap="square" lIns="0" tIns="0" rIns="0" bIns="0" rtlCol="0" anchor="ctr" anchorCtr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4300" spc="-100"/>
              <a:t>Otimizando o ambiente para uma grande variedade de tipos de dados</a:t>
            </a:r>
          </a:p>
        </p:txBody>
      </p:sp>
      <p:pic>
        <p:nvPicPr>
          <p:cNvPr id="5" name="Imagem 4" descr="Imagem em branco e preto&#10;&#10;Descrição gerada automaticamente com confiança baixa">
            <a:extLst>
              <a:ext uri="{FF2B5EF4-FFF2-40B4-BE49-F238E27FC236}">
                <a16:creationId xmlns:a16="http://schemas.microsoft.com/office/drawing/2014/main" id="{4A968DA5-941B-834D-A966-13F837B61E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245"/>
          <a:stretch/>
        </p:blipFill>
        <p:spPr>
          <a:xfrm>
            <a:off x="1" y="10"/>
            <a:ext cx="4455466" cy="3430791"/>
          </a:xfrm>
          <a:custGeom>
            <a:avLst/>
            <a:gdLst/>
            <a:ahLst/>
            <a:cxnLst/>
            <a:rect l="l" t="t" r="r" b="b"/>
            <a:pathLst>
              <a:path w="4455466" h="3430801">
                <a:moveTo>
                  <a:pt x="0" y="0"/>
                </a:moveTo>
                <a:lnTo>
                  <a:pt x="4455466" y="0"/>
                </a:lnTo>
                <a:lnTo>
                  <a:pt x="4203348" y="98577"/>
                </a:lnTo>
                <a:cubicBezTo>
                  <a:pt x="4032147" y="174775"/>
                  <a:pt x="3867541" y="268390"/>
                  <a:pt x="3717157" y="385307"/>
                </a:cubicBezTo>
                <a:cubicBezTo>
                  <a:pt x="3209493" y="685318"/>
                  <a:pt x="2760405" y="1430200"/>
                  <a:pt x="2532107" y="1957426"/>
                </a:cubicBezTo>
                <a:cubicBezTo>
                  <a:pt x="2361446" y="2353398"/>
                  <a:pt x="2323850" y="2753091"/>
                  <a:pt x="2331242" y="3153405"/>
                </a:cubicBezTo>
                <a:lnTo>
                  <a:pt x="2344493" y="3430801"/>
                </a:lnTo>
                <a:lnTo>
                  <a:pt x="0" y="343080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1" name="Imagem 10" descr="Bolo de aniversário&#10;&#10;Descrição gerada automaticamente">
            <a:extLst>
              <a:ext uri="{FF2B5EF4-FFF2-40B4-BE49-F238E27FC236}">
                <a16:creationId xmlns:a16="http://schemas.microsoft.com/office/drawing/2014/main" id="{09C94267-6256-A348-A251-E5D9F56E4D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29" r="-1" b="2333"/>
          <a:stretch/>
        </p:blipFill>
        <p:spPr>
          <a:xfrm>
            <a:off x="7721853" y="-3"/>
            <a:ext cx="4470148" cy="3430802"/>
          </a:xfrm>
          <a:custGeom>
            <a:avLst/>
            <a:gdLst/>
            <a:ahLst/>
            <a:cxnLst/>
            <a:rect l="l" t="t" r="r" b="b"/>
            <a:pathLst>
              <a:path w="4470148" h="3430802">
                <a:moveTo>
                  <a:pt x="0" y="0"/>
                </a:moveTo>
                <a:lnTo>
                  <a:pt x="4470148" y="0"/>
                </a:lnTo>
                <a:lnTo>
                  <a:pt x="4470148" y="3430802"/>
                </a:lnTo>
                <a:lnTo>
                  <a:pt x="2111527" y="3430802"/>
                </a:lnTo>
                <a:lnTo>
                  <a:pt x="2118815" y="3218505"/>
                </a:lnTo>
                <a:cubicBezTo>
                  <a:pt x="2118815" y="2616276"/>
                  <a:pt x="1984389" y="2014047"/>
                  <a:pt x="1717040" y="1547117"/>
                </a:cubicBezTo>
                <a:cubicBezTo>
                  <a:pt x="1516527" y="1077981"/>
                  <a:pt x="1048665" y="609581"/>
                  <a:pt x="447128" y="208830"/>
                </a:cubicBezTo>
                <a:cubicBezTo>
                  <a:pt x="363394" y="175373"/>
                  <a:pt x="281537" y="136907"/>
                  <a:pt x="199574" y="96981"/>
                </a:cubicBez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7" name="Imagem 6" descr="Gráfico&#10;&#10;Descrição gerada automaticamente">
            <a:extLst>
              <a:ext uri="{FF2B5EF4-FFF2-40B4-BE49-F238E27FC236}">
                <a16:creationId xmlns:a16="http://schemas.microsoft.com/office/drawing/2014/main" id="{B24D43EC-BE5A-054E-A306-9581D140B1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069" r="11034"/>
          <a:stretch/>
        </p:blipFill>
        <p:spPr>
          <a:xfrm>
            <a:off x="1" y="3430802"/>
            <a:ext cx="4817995" cy="3427199"/>
          </a:xfrm>
          <a:custGeom>
            <a:avLst/>
            <a:gdLst/>
            <a:ahLst/>
            <a:cxnLst/>
            <a:rect l="l" t="t" r="r" b="b"/>
            <a:pathLst>
              <a:path w="4817995" h="3427199">
                <a:moveTo>
                  <a:pt x="0" y="0"/>
                </a:moveTo>
                <a:lnTo>
                  <a:pt x="2344493" y="0"/>
                </a:lnTo>
                <a:lnTo>
                  <a:pt x="2350369" y="123010"/>
                </a:lnTo>
                <a:cubicBezTo>
                  <a:pt x="2387167" y="656854"/>
                  <a:pt x="2484044" y="1192169"/>
                  <a:pt x="2752144" y="1727483"/>
                </a:cubicBezTo>
                <a:cubicBezTo>
                  <a:pt x="3019494" y="2195884"/>
                  <a:pt x="3420519" y="2596634"/>
                  <a:pt x="3955218" y="3020915"/>
                </a:cubicBezTo>
                <a:cubicBezTo>
                  <a:pt x="4155730" y="3171473"/>
                  <a:pt x="4393839" y="3284390"/>
                  <a:pt x="4698057" y="3388209"/>
                </a:cubicBezTo>
                <a:lnTo>
                  <a:pt x="4817995" y="3427199"/>
                </a:lnTo>
                <a:lnTo>
                  <a:pt x="0" y="342719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9" name="Imagem 8" descr="Tabela&#10;&#10;Descrição gerada automaticamente">
            <a:extLst>
              <a:ext uri="{FF2B5EF4-FFF2-40B4-BE49-F238E27FC236}">
                <a16:creationId xmlns:a16="http://schemas.microsoft.com/office/drawing/2014/main" id="{D8CA3D31-37B0-8E44-A3B3-79B0154E759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999" r="1" b="1"/>
          <a:stretch/>
        </p:blipFill>
        <p:spPr>
          <a:xfrm>
            <a:off x="7374704" y="3430800"/>
            <a:ext cx="4817297" cy="3427198"/>
          </a:xfrm>
          <a:custGeom>
            <a:avLst/>
            <a:gdLst/>
            <a:ahLst/>
            <a:cxnLst/>
            <a:rect l="l" t="t" r="r" b="b"/>
            <a:pathLst>
              <a:path w="4817297" h="3427198">
                <a:moveTo>
                  <a:pt x="2458676" y="0"/>
                </a:moveTo>
                <a:lnTo>
                  <a:pt x="4817297" y="0"/>
                </a:lnTo>
                <a:lnTo>
                  <a:pt x="4817297" y="3427198"/>
                </a:lnTo>
                <a:lnTo>
                  <a:pt x="0" y="3427198"/>
                </a:lnTo>
                <a:lnTo>
                  <a:pt x="135795" y="3369389"/>
                </a:lnTo>
                <a:cubicBezTo>
                  <a:pt x="263380" y="3309759"/>
                  <a:pt x="393065" y="3238571"/>
                  <a:pt x="526928" y="3154744"/>
                </a:cubicBezTo>
                <a:cubicBezTo>
                  <a:pt x="1128465" y="2798113"/>
                  <a:pt x="1663915" y="2329712"/>
                  <a:pt x="1931265" y="1727483"/>
                </a:cubicBezTo>
                <a:cubicBezTo>
                  <a:pt x="2223678" y="1200533"/>
                  <a:pt x="2413747" y="674146"/>
                  <a:pt x="2456696" y="57681"/>
                </a:cubicBezTo>
                <a:lnTo>
                  <a:pt x="2458676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4115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6D1C383-8851-4821-B62A-01B40041D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4A6DE01-4E37-4075-BC03-89FC2D32A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B00BC69-1EA9-7E42-9C58-13D1CC9A5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140661"/>
            <a:ext cx="5015638" cy="2585323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300" spc="-100"/>
              <a:t>Facilitando o trabalho em um ambiente compartilhado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4E4089E-2454-4227-830F-322AB9D87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65602" y="136477"/>
            <a:ext cx="2088038" cy="719230"/>
            <a:chOff x="4532666" y="505937"/>
            <a:chExt cx="2981730" cy="1027064"/>
          </a:xfrm>
        </p:grpSpPr>
        <p:sp>
          <p:nvSpPr>
            <p:cNvPr id="19" name="Freeform 78">
              <a:extLst>
                <a:ext uri="{FF2B5EF4-FFF2-40B4-BE49-F238E27FC236}">
                  <a16:creationId xmlns:a16="http://schemas.microsoft.com/office/drawing/2014/main" id="{B6795882-4013-42EB-AED8-51FFEEC195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4532666" y="754398"/>
              <a:ext cx="694205" cy="713383"/>
            </a:xfrm>
            <a:custGeom>
              <a:avLst/>
              <a:gdLst>
                <a:gd name="T0" fmla="*/ 32 w 58"/>
                <a:gd name="T1" fmla="*/ 56 h 60"/>
                <a:gd name="T2" fmla="*/ 24 w 58"/>
                <a:gd name="T3" fmla="*/ 48 h 60"/>
                <a:gd name="T4" fmla="*/ 14 w 58"/>
                <a:gd name="T5" fmla="*/ 36 h 60"/>
                <a:gd name="T6" fmla="*/ 7 w 58"/>
                <a:gd name="T7" fmla="*/ 29 h 60"/>
                <a:gd name="T8" fmla="*/ 1 w 58"/>
                <a:gd name="T9" fmla="*/ 17 h 60"/>
                <a:gd name="T10" fmla="*/ 7 w 58"/>
                <a:gd name="T11" fmla="*/ 4 h 60"/>
                <a:gd name="T12" fmla="*/ 17 w 58"/>
                <a:gd name="T13" fmla="*/ 1 h 60"/>
                <a:gd name="T14" fmla="*/ 29 w 58"/>
                <a:gd name="T15" fmla="*/ 6 h 60"/>
                <a:gd name="T16" fmla="*/ 31 w 58"/>
                <a:gd name="T17" fmla="*/ 8 h 60"/>
                <a:gd name="T18" fmla="*/ 38 w 58"/>
                <a:gd name="T19" fmla="*/ 15 h 60"/>
                <a:gd name="T20" fmla="*/ 44 w 58"/>
                <a:gd name="T21" fmla="*/ 22 h 60"/>
                <a:gd name="T22" fmla="*/ 54 w 58"/>
                <a:gd name="T23" fmla="*/ 33 h 60"/>
                <a:gd name="T24" fmla="*/ 58 w 58"/>
                <a:gd name="T25" fmla="*/ 44 h 60"/>
                <a:gd name="T26" fmla="*/ 53 w 58"/>
                <a:gd name="T27" fmla="*/ 54 h 60"/>
                <a:gd name="T28" fmla="*/ 42 w 58"/>
                <a:gd name="T29" fmla="*/ 60 h 60"/>
                <a:gd name="T30" fmla="*/ 32 w 58"/>
                <a:gd name="T3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0">
                  <a:moveTo>
                    <a:pt x="32" y="56"/>
                  </a:moveTo>
                  <a:cubicBezTo>
                    <a:pt x="30" y="54"/>
                    <a:pt x="31" y="55"/>
                    <a:pt x="24" y="48"/>
                  </a:cubicBezTo>
                  <a:cubicBezTo>
                    <a:pt x="17" y="40"/>
                    <a:pt x="14" y="36"/>
                    <a:pt x="14" y="36"/>
                  </a:cubicBezTo>
                  <a:cubicBezTo>
                    <a:pt x="8" y="30"/>
                    <a:pt x="14" y="37"/>
                    <a:pt x="7" y="29"/>
                  </a:cubicBezTo>
                  <a:cubicBezTo>
                    <a:pt x="3" y="24"/>
                    <a:pt x="1" y="20"/>
                    <a:pt x="1" y="17"/>
                  </a:cubicBezTo>
                  <a:cubicBezTo>
                    <a:pt x="0" y="13"/>
                    <a:pt x="3" y="9"/>
                    <a:pt x="7" y="4"/>
                  </a:cubicBezTo>
                  <a:cubicBezTo>
                    <a:pt x="10" y="2"/>
                    <a:pt x="13" y="0"/>
                    <a:pt x="17" y="1"/>
                  </a:cubicBezTo>
                  <a:cubicBezTo>
                    <a:pt x="21" y="1"/>
                    <a:pt x="25" y="3"/>
                    <a:pt x="29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3" y="11"/>
                    <a:pt x="37" y="15"/>
                    <a:pt x="38" y="15"/>
                  </a:cubicBezTo>
                  <a:cubicBezTo>
                    <a:pt x="42" y="20"/>
                    <a:pt x="40" y="18"/>
                    <a:pt x="44" y="22"/>
                  </a:cubicBezTo>
                  <a:cubicBezTo>
                    <a:pt x="51" y="29"/>
                    <a:pt x="50" y="29"/>
                    <a:pt x="54" y="33"/>
                  </a:cubicBezTo>
                  <a:cubicBezTo>
                    <a:pt x="57" y="37"/>
                    <a:pt x="58" y="40"/>
                    <a:pt x="58" y="44"/>
                  </a:cubicBezTo>
                  <a:cubicBezTo>
                    <a:pt x="58" y="47"/>
                    <a:pt x="56" y="50"/>
                    <a:pt x="53" y="54"/>
                  </a:cubicBezTo>
                  <a:cubicBezTo>
                    <a:pt x="49" y="58"/>
                    <a:pt x="45" y="60"/>
                    <a:pt x="42" y="60"/>
                  </a:cubicBezTo>
                  <a:cubicBezTo>
                    <a:pt x="39" y="60"/>
                    <a:pt x="36" y="59"/>
                    <a:pt x="32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0" name="Freeform 79">
              <a:extLst>
                <a:ext uri="{FF2B5EF4-FFF2-40B4-BE49-F238E27FC236}">
                  <a16:creationId xmlns:a16="http://schemas.microsoft.com/office/drawing/2014/main" id="{EAC7DF46-0151-4635-B8AA-C38145ED1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5791465" y="505937"/>
              <a:ext cx="587404" cy="943792"/>
            </a:xfrm>
            <a:custGeom>
              <a:avLst/>
              <a:gdLst>
                <a:gd name="T0" fmla="*/ 15 w 49"/>
                <a:gd name="T1" fmla="*/ 65 h 79"/>
                <a:gd name="T2" fmla="*/ 12 w 49"/>
                <a:gd name="T3" fmla="*/ 54 h 79"/>
                <a:gd name="T4" fmla="*/ 8 w 49"/>
                <a:gd name="T5" fmla="*/ 33 h 79"/>
                <a:gd name="T6" fmla="*/ 38 w 49"/>
                <a:gd name="T7" fmla="*/ 24 h 79"/>
                <a:gd name="T8" fmla="*/ 45 w 49"/>
                <a:gd name="T9" fmla="*/ 70 h 79"/>
                <a:gd name="T10" fmla="*/ 15 w 49"/>
                <a:gd name="T11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9">
                  <a:moveTo>
                    <a:pt x="15" y="65"/>
                  </a:moveTo>
                  <a:cubicBezTo>
                    <a:pt x="14" y="59"/>
                    <a:pt x="13" y="58"/>
                    <a:pt x="12" y="54"/>
                  </a:cubicBezTo>
                  <a:cubicBezTo>
                    <a:pt x="11" y="45"/>
                    <a:pt x="10" y="40"/>
                    <a:pt x="8" y="33"/>
                  </a:cubicBezTo>
                  <a:cubicBezTo>
                    <a:pt x="0" y="9"/>
                    <a:pt x="34" y="0"/>
                    <a:pt x="38" y="24"/>
                  </a:cubicBezTo>
                  <a:cubicBezTo>
                    <a:pt x="43" y="43"/>
                    <a:pt x="49" y="60"/>
                    <a:pt x="45" y="70"/>
                  </a:cubicBezTo>
                  <a:cubicBezTo>
                    <a:pt x="38" y="77"/>
                    <a:pt x="19" y="79"/>
                    <a:pt x="15" y="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1" name="Freeform 85">
              <a:extLst>
                <a:ext uri="{FF2B5EF4-FFF2-40B4-BE49-F238E27FC236}">
                  <a16:creationId xmlns:a16="http://schemas.microsoft.com/office/drawing/2014/main" id="{AFCE9351-12EE-4297-9B83-C79712116E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7087193" y="757585"/>
              <a:ext cx="427203" cy="775416"/>
            </a:xfrm>
            <a:custGeom>
              <a:avLst/>
              <a:gdLst>
                <a:gd name="T0" fmla="*/ 36 w 36"/>
                <a:gd name="T1" fmla="*/ 15 h 65"/>
                <a:gd name="T2" fmla="*/ 34 w 36"/>
                <a:gd name="T3" fmla="*/ 5 h 65"/>
                <a:gd name="T4" fmla="*/ 28 w 36"/>
                <a:gd name="T5" fmla="*/ 1 h 65"/>
                <a:gd name="T6" fmla="*/ 23 w 36"/>
                <a:gd name="T7" fmla="*/ 0 h 65"/>
                <a:gd name="T8" fmla="*/ 13 w 36"/>
                <a:gd name="T9" fmla="*/ 1 h 65"/>
                <a:gd name="T10" fmla="*/ 7 w 36"/>
                <a:gd name="T11" fmla="*/ 9 h 65"/>
                <a:gd name="T12" fmla="*/ 4 w 36"/>
                <a:gd name="T13" fmla="*/ 19 h 65"/>
                <a:gd name="T14" fmla="*/ 0 w 36"/>
                <a:gd name="T15" fmla="*/ 44 h 65"/>
                <a:gd name="T16" fmla="*/ 1 w 36"/>
                <a:gd name="T17" fmla="*/ 58 h 65"/>
                <a:gd name="T18" fmla="*/ 8 w 36"/>
                <a:gd name="T19" fmla="*/ 64 h 65"/>
                <a:gd name="T20" fmla="*/ 16 w 36"/>
                <a:gd name="T21" fmla="*/ 65 h 65"/>
                <a:gd name="T22" fmla="*/ 25 w 36"/>
                <a:gd name="T23" fmla="*/ 63 h 65"/>
                <a:gd name="T24" fmla="*/ 31 w 36"/>
                <a:gd name="T25" fmla="*/ 55 h 65"/>
                <a:gd name="T26" fmla="*/ 34 w 36"/>
                <a:gd name="T27" fmla="*/ 40 h 65"/>
                <a:gd name="T28" fmla="*/ 36 w 36"/>
                <a:gd name="T2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65">
                  <a:moveTo>
                    <a:pt x="36" y="15"/>
                  </a:moveTo>
                  <a:cubicBezTo>
                    <a:pt x="36" y="10"/>
                    <a:pt x="35" y="7"/>
                    <a:pt x="34" y="5"/>
                  </a:cubicBezTo>
                  <a:cubicBezTo>
                    <a:pt x="33" y="3"/>
                    <a:pt x="31" y="2"/>
                    <a:pt x="28" y="1"/>
                  </a:cubicBezTo>
                  <a:cubicBezTo>
                    <a:pt x="27" y="1"/>
                    <a:pt x="25" y="1"/>
                    <a:pt x="23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1" y="2"/>
                    <a:pt x="9" y="4"/>
                    <a:pt x="7" y="9"/>
                  </a:cubicBezTo>
                  <a:cubicBezTo>
                    <a:pt x="6" y="13"/>
                    <a:pt x="5" y="17"/>
                    <a:pt x="4" y="19"/>
                  </a:cubicBezTo>
                  <a:cubicBezTo>
                    <a:pt x="2" y="29"/>
                    <a:pt x="0" y="44"/>
                    <a:pt x="0" y="44"/>
                  </a:cubicBezTo>
                  <a:cubicBezTo>
                    <a:pt x="0" y="50"/>
                    <a:pt x="0" y="55"/>
                    <a:pt x="1" y="58"/>
                  </a:cubicBezTo>
                  <a:cubicBezTo>
                    <a:pt x="2" y="61"/>
                    <a:pt x="5" y="63"/>
                    <a:pt x="8" y="64"/>
                  </a:cubicBezTo>
                  <a:cubicBezTo>
                    <a:pt x="11" y="65"/>
                    <a:pt x="13" y="65"/>
                    <a:pt x="16" y="65"/>
                  </a:cubicBezTo>
                  <a:cubicBezTo>
                    <a:pt x="19" y="65"/>
                    <a:pt x="22" y="64"/>
                    <a:pt x="25" y="63"/>
                  </a:cubicBezTo>
                  <a:cubicBezTo>
                    <a:pt x="28" y="61"/>
                    <a:pt x="30" y="59"/>
                    <a:pt x="31" y="55"/>
                  </a:cubicBezTo>
                  <a:cubicBezTo>
                    <a:pt x="32" y="50"/>
                    <a:pt x="31" y="54"/>
                    <a:pt x="34" y="40"/>
                  </a:cubicBezTo>
                  <a:lnTo>
                    <a:pt x="36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pic>
        <p:nvPicPr>
          <p:cNvPr id="7" name="Imagem 6" descr="Gráfico, Gráfico de barras&#10;&#10;Descrição gerada automaticamente">
            <a:extLst>
              <a:ext uri="{FF2B5EF4-FFF2-40B4-BE49-F238E27FC236}">
                <a16:creationId xmlns:a16="http://schemas.microsoft.com/office/drawing/2014/main" id="{80C8BB42-8352-6643-A169-CDFA90EB1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8389" y="3061816"/>
            <a:ext cx="5014800" cy="2369493"/>
          </a:xfrm>
          <a:custGeom>
            <a:avLst/>
            <a:gdLst/>
            <a:ahLst/>
            <a:cxnLst/>
            <a:rect l="l" t="t" r="r" b="b"/>
            <a:pathLst>
              <a:path w="5014800" h="2524669">
                <a:moveTo>
                  <a:pt x="0" y="0"/>
                </a:moveTo>
                <a:lnTo>
                  <a:pt x="5014800" y="0"/>
                </a:lnTo>
                <a:lnTo>
                  <a:pt x="5014800" y="2524669"/>
                </a:lnTo>
                <a:lnTo>
                  <a:pt x="0" y="2524669"/>
                </a:lnTo>
                <a:close/>
              </a:path>
            </a:pathLst>
          </a:cu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76B9236-A7DE-4153-A6C7-09D97EF9E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17357" y="5646022"/>
            <a:ext cx="2117174" cy="588806"/>
            <a:chOff x="4549904" y="5078157"/>
            <a:chExt cx="3023338" cy="840818"/>
          </a:xfrm>
        </p:grpSpPr>
        <p:sp>
          <p:nvSpPr>
            <p:cNvPr id="24" name="Freeform 80">
              <a:extLst>
                <a:ext uri="{FF2B5EF4-FFF2-40B4-BE49-F238E27FC236}">
                  <a16:creationId xmlns:a16="http://schemas.microsoft.com/office/drawing/2014/main" id="{66CF5538-BF6C-4A04-A378-87B2401E74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690691" y="5352589"/>
              <a:ext cx="749228" cy="383544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5" name="Freeform 84">
              <a:extLst>
                <a:ext uri="{FF2B5EF4-FFF2-40B4-BE49-F238E27FC236}">
                  <a16:creationId xmlns:a16="http://schemas.microsoft.com/office/drawing/2014/main" id="{6939BDDA-EB16-4A77-8CA5-9D25AF176B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274527">
              <a:off x="6910134" y="5062687"/>
              <a:ext cx="647637" cy="678578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6" name="Freeform 87">
              <a:extLst>
                <a:ext uri="{FF2B5EF4-FFF2-40B4-BE49-F238E27FC236}">
                  <a16:creationId xmlns:a16="http://schemas.microsoft.com/office/drawing/2014/main" id="{F8420009-5C83-4606-A57B-C54FCADDC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4430858">
              <a:off x="4571743" y="5071596"/>
              <a:ext cx="626472" cy="670149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pic>
        <p:nvPicPr>
          <p:cNvPr id="5" name="Espaço Reservado para Conteúdo 4" descr="Tela de computador com texto preto sobre fundo azul&#10;&#10;Descrição gerada automaticamente com confiança média">
            <a:extLst>
              <a:ext uri="{FF2B5EF4-FFF2-40B4-BE49-F238E27FC236}">
                <a16:creationId xmlns:a16="http://schemas.microsoft.com/office/drawing/2014/main" id="{75E68BD7-84A8-8849-9E2A-FF29242128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968343" y="1635125"/>
            <a:ext cx="2910410" cy="1062016"/>
          </a:xfrm>
          <a:custGeom>
            <a:avLst/>
            <a:gdLst/>
            <a:ahLst/>
            <a:cxnLst/>
            <a:rect l="l" t="t" r="r" b="b"/>
            <a:pathLst>
              <a:path w="5014800" h="2524669">
                <a:moveTo>
                  <a:pt x="0" y="0"/>
                </a:moveTo>
                <a:lnTo>
                  <a:pt x="5014800" y="0"/>
                </a:lnTo>
                <a:lnTo>
                  <a:pt x="5014800" y="2524669"/>
                </a:lnTo>
                <a:lnTo>
                  <a:pt x="0" y="252466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873753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38E27F7-3F29-47F0-B30F-585059182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16CD8D-2899-43D9-995B-DD1278D6B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7F38A32B-CAD5-4D19-8E90-F63EB6902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342615" y="342615"/>
            <a:ext cx="6858000" cy="6172768"/>
          </a:xfrm>
          <a:custGeom>
            <a:avLst/>
            <a:gdLst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4440498 w 6858000"/>
              <a:gd name="connsiteY4" fmla="*/ 5734742 h 5780582"/>
              <a:gd name="connsiteX5" fmla="*/ 582209 w 6858000"/>
              <a:gd name="connsiteY5" fmla="*/ 4121983 h 5780582"/>
              <a:gd name="connsiteX6" fmla="*/ 73548 w 6858000"/>
              <a:gd name="connsiteY6" fmla="*/ 3184291 h 5780582"/>
              <a:gd name="connsiteX7" fmla="*/ 0 w 6858000"/>
              <a:gd name="connsiteY7" fmla="*/ 2994994 h 5780582"/>
              <a:gd name="connsiteX8" fmla="*/ 0 w 6858000"/>
              <a:gd name="connsiteY8" fmla="*/ 0 h 5780582"/>
              <a:gd name="connsiteX0" fmla="*/ 6858000 w 6858000"/>
              <a:gd name="connsiteY0" fmla="*/ 0 h 5878098"/>
              <a:gd name="connsiteX1" fmla="*/ 6858000 w 6858000"/>
              <a:gd name="connsiteY1" fmla="*/ 5780582 h 5878098"/>
              <a:gd name="connsiteX2" fmla="*/ 6766523 w 6858000"/>
              <a:gd name="connsiteY2" fmla="*/ 5777266 h 5878098"/>
              <a:gd name="connsiteX3" fmla="*/ 5437222 w 6858000"/>
              <a:gd name="connsiteY3" fmla="*/ 5734742 h 5878098"/>
              <a:gd name="connsiteX4" fmla="*/ 4440498 w 6858000"/>
              <a:gd name="connsiteY4" fmla="*/ 5734742 h 5878098"/>
              <a:gd name="connsiteX5" fmla="*/ 582209 w 6858000"/>
              <a:gd name="connsiteY5" fmla="*/ 4121983 h 5878098"/>
              <a:gd name="connsiteX6" fmla="*/ 73548 w 6858000"/>
              <a:gd name="connsiteY6" fmla="*/ 3184291 h 5878098"/>
              <a:gd name="connsiteX7" fmla="*/ 0 w 6858000"/>
              <a:gd name="connsiteY7" fmla="*/ 2994994 h 5878098"/>
              <a:gd name="connsiteX8" fmla="*/ 0 w 6858000"/>
              <a:gd name="connsiteY8" fmla="*/ 0 h 5878098"/>
              <a:gd name="connsiteX9" fmla="*/ 6858000 w 6858000"/>
              <a:gd name="connsiteY9" fmla="*/ 0 h 5878098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582209 w 6858000"/>
              <a:gd name="connsiteY5" fmla="*/ 4121983 h 5780582"/>
              <a:gd name="connsiteX6" fmla="*/ 73548 w 6858000"/>
              <a:gd name="connsiteY6" fmla="*/ 3184291 h 5780582"/>
              <a:gd name="connsiteX7" fmla="*/ 0 w 6858000"/>
              <a:gd name="connsiteY7" fmla="*/ 2994994 h 5780582"/>
              <a:gd name="connsiteX8" fmla="*/ 0 w 6858000"/>
              <a:gd name="connsiteY8" fmla="*/ 0 h 5780582"/>
              <a:gd name="connsiteX9" fmla="*/ 6858000 w 6858000"/>
              <a:gd name="connsiteY9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582209 w 6858000"/>
              <a:gd name="connsiteY5" fmla="*/ 4121983 h 5780582"/>
              <a:gd name="connsiteX6" fmla="*/ 73548 w 6858000"/>
              <a:gd name="connsiteY6" fmla="*/ 3184291 h 5780582"/>
              <a:gd name="connsiteX7" fmla="*/ 0 w 6858000"/>
              <a:gd name="connsiteY7" fmla="*/ 2994994 h 5780582"/>
              <a:gd name="connsiteX8" fmla="*/ 0 w 6858000"/>
              <a:gd name="connsiteY8" fmla="*/ 0 h 5780582"/>
              <a:gd name="connsiteX9" fmla="*/ 6858000 w 6858000"/>
              <a:gd name="connsiteY9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582209 w 6858000"/>
              <a:gd name="connsiteY5" fmla="*/ 4121983 h 5780582"/>
              <a:gd name="connsiteX6" fmla="*/ 73548 w 6858000"/>
              <a:gd name="connsiteY6" fmla="*/ 3184291 h 5780582"/>
              <a:gd name="connsiteX7" fmla="*/ 0 w 6858000"/>
              <a:gd name="connsiteY7" fmla="*/ 2994994 h 5780582"/>
              <a:gd name="connsiteX8" fmla="*/ 0 w 6858000"/>
              <a:gd name="connsiteY8" fmla="*/ 0 h 5780582"/>
              <a:gd name="connsiteX9" fmla="*/ 6858000 w 6858000"/>
              <a:gd name="connsiteY9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582209 w 6858000"/>
              <a:gd name="connsiteY5" fmla="*/ 4121983 h 5780582"/>
              <a:gd name="connsiteX6" fmla="*/ 0 w 6858000"/>
              <a:gd name="connsiteY6" fmla="*/ 2994994 h 5780582"/>
              <a:gd name="connsiteX7" fmla="*/ 0 w 6858000"/>
              <a:gd name="connsiteY7" fmla="*/ 0 h 5780582"/>
              <a:gd name="connsiteX8" fmla="*/ 6858000 w 6858000"/>
              <a:gd name="connsiteY8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582209 w 6858000"/>
              <a:gd name="connsiteY5" fmla="*/ 4121983 h 5780582"/>
              <a:gd name="connsiteX6" fmla="*/ 0 w 6858000"/>
              <a:gd name="connsiteY6" fmla="*/ 2994994 h 5780582"/>
              <a:gd name="connsiteX7" fmla="*/ 0 w 6858000"/>
              <a:gd name="connsiteY7" fmla="*/ 0 h 5780582"/>
              <a:gd name="connsiteX8" fmla="*/ 6858000 w 6858000"/>
              <a:gd name="connsiteY8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959581 w 6858000"/>
              <a:gd name="connsiteY5" fmla="*/ 4373609 h 5780582"/>
              <a:gd name="connsiteX6" fmla="*/ 0 w 6858000"/>
              <a:gd name="connsiteY6" fmla="*/ 2994994 h 5780582"/>
              <a:gd name="connsiteX7" fmla="*/ 0 w 6858000"/>
              <a:gd name="connsiteY7" fmla="*/ 0 h 5780582"/>
              <a:gd name="connsiteX8" fmla="*/ 6858000 w 6858000"/>
              <a:gd name="connsiteY8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3010841 w 6858000"/>
              <a:gd name="connsiteY3" fmla="*/ 5469518 h 5780582"/>
              <a:gd name="connsiteX4" fmla="*/ 959581 w 6858000"/>
              <a:gd name="connsiteY4" fmla="*/ 4373609 h 5780582"/>
              <a:gd name="connsiteX5" fmla="*/ 0 w 6858000"/>
              <a:gd name="connsiteY5" fmla="*/ 2994994 h 5780582"/>
              <a:gd name="connsiteX6" fmla="*/ 0 w 6858000"/>
              <a:gd name="connsiteY6" fmla="*/ 0 h 5780582"/>
              <a:gd name="connsiteX7" fmla="*/ 6858000 w 6858000"/>
              <a:gd name="connsiteY7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3010841 w 6858000"/>
              <a:gd name="connsiteY2" fmla="*/ 5469518 h 5780582"/>
              <a:gd name="connsiteX3" fmla="*/ 959581 w 6858000"/>
              <a:gd name="connsiteY3" fmla="*/ 4373609 h 5780582"/>
              <a:gd name="connsiteX4" fmla="*/ 0 w 6858000"/>
              <a:gd name="connsiteY4" fmla="*/ 2994994 h 5780582"/>
              <a:gd name="connsiteX5" fmla="*/ 0 w 6858000"/>
              <a:gd name="connsiteY5" fmla="*/ 0 h 5780582"/>
              <a:gd name="connsiteX6" fmla="*/ 6858000 w 6858000"/>
              <a:gd name="connsiteY6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3010841 w 6858000"/>
              <a:gd name="connsiteY2" fmla="*/ 5469518 h 5780582"/>
              <a:gd name="connsiteX3" fmla="*/ 959581 w 6858000"/>
              <a:gd name="connsiteY3" fmla="*/ 4373609 h 5780582"/>
              <a:gd name="connsiteX4" fmla="*/ 0 w 6858000"/>
              <a:gd name="connsiteY4" fmla="*/ 2994994 h 5780582"/>
              <a:gd name="connsiteX5" fmla="*/ 0 w 6858000"/>
              <a:gd name="connsiteY5" fmla="*/ 0 h 5780582"/>
              <a:gd name="connsiteX6" fmla="*/ 6858000 w 6858000"/>
              <a:gd name="connsiteY6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3010841 w 6858000"/>
              <a:gd name="connsiteY2" fmla="*/ 5469518 h 5780582"/>
              <a:gd name="connsiteX3" fmla="*/ 959581 w 6858000"/>
              <a:gd name="connsiteY3" fmla="*/ 4373609 h 5780582"/>
              <a:gd name="connsiteX4" fmla="*/ 0 w 6858000"/>
              <a:gd name="connsiteY4" fmla="*/ 2994994 h 5780582"/>
              <a:gd name="connsiteX5" fmla="*/ 0 w 6858000"/>
              <a:gd name="connsiteY5" fmla="*/ 0 h 5780582"/>
              <a:gd name="connsiteX6" fmla="*/ 6858000 w 6858000"/>
              <a:gd name="connsiteY6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3264841 w 6858000"/>
              <a:gd name="connsiteY2" fmla="*/ 5442316 h 5780582"/>
              <a:gd name="connsiteX3" fmla="*/ 959581 w 6858000"/>
              <a:gd name="connsiteY3" fmla="*/ 4373609 h 5780582"/>
              <a:gd name="connsiteX4" fmla="*/ 0 w 6858000"/>
              <a:gd name="connsiteY4" fmla="*/ 2994994 h 5780582"/>
              <a:gd name="connsiteX5" fmla="*/ 0 w 6858000"/>
              <a:gd name="connsiteY5" fmla="*/ 0 h 5780582"/>
              <a:gd name="connsiteX6" fmla="*/ 6858000 w 6858000"/>
              <a:gd name="connsiteY6" fmla="*/ 0 h 5780582"/>
              <a:gd name="connsiteX0" fmla="*/ 6858000 w 6858000"/>
              <a:gd name="connsiteY0" fmla="*/ 0 h 5784516"/>
              <a:gd name="connsiteX1" fmla="*/ 6858000 w 6858000"/>
              <a:gd name="connsiteY1" fmla="*/ 5780582 h 5784516"/>
              <a:gd name="connsiteX2" fmla="*/ 3264841 w 6858000"/>
              <a:gd name="connsiteY2" fmla="*/ 5442316 h 5784516"/>
              <a:gd name="connsiteX3" fmla="*/ 959581 w 6858000"/>
              <a:gd name="connsiteY3" fmla="*/ 4373609 h 5784516"/>
              <a:gd name="connsiteX4" fmla="*/ 0 w 6858000"/>
              <a:gd name="connsiteY4" fmla="*/ 2994994 h 5784516"/>
              <a:gd name="connsiteX5" fmla="*/ 0 w 6858000"/>
              <a:gd name="connsiteY5" fmla="*/ 0 h 5784516"/>
              <a:gd name="connsiteX6" fmla="*/ 6858000 w 6858000"/>
              <a:gd name="connsiteY6" fmla="*/ 0 h 5784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8000" h="5784516">
                <a:moveTo>
                  <a:pt x="6858000" y="0"/>
                </a:moveTo>
                <a:lnTo>
                  <a:pt x="6858000" y="5780582"/>
                </a:lnTo>
                <a:cubicBezTo>
                  <a:pt x="4704756" y="5812908"/>
                  <a:pt x="4198884" y="5641214"/>
                  <a:pt x="3264841" y="5442316"/>
                </a:cubicBezTo>
                <a:cubicBezTo>
                  <a:pt x="2330798" y="5243418"/>
                  <a:pt x="1503721" y="4781496"/>
                  <a:pt x="959581" y="4373609"/>
                </a:cubicBezTo>
                <a:cubicBezTo>
                  <a:pt x="415441" y="3965722"/>
                  <a:pt x="198635" y="3573180"/>
                  <a:pt x="0" y="2994994"/>
                </a:cubicBezTo>
                <a:lnTo>
                  <a:pt x="0" y="0"/>
                </a:lnTo>
                <a:lnTo>
                  <a:pt x="6858000" y="0"/>
                </a:ln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932C41B-489A-1548-83C1-905E21953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1"/>
            <a:ext cx="5003800" cy="1477328"/>
          </a:xfrm>
        </p:spPr>
        <p:txBody>
          <a:bodyPr>
            <a:normAutofit/>
          </a:bodyPr>
          <a:lstStyle/>
          <a:p>
            <a:r>
              <a:rPr lang="pt-BR" dirty="0"/>
              <a:t>Entregando Valor</a:t>
            </a:r>
          </a:p>
        </p:txBody>
      </p:sp>
      <p:pic>
        <p:nvPicPr>
          <p:cNvPr id="5" name="Imagem 4" descr="Texto&#10;&#10;Descrição gerada automaticamente com confiança média">
            <a:extLst>
              <a:ext uri="{FF2B5EF4-FFF2-40B4-BE49-F238E27FC236}">
                <a16:creationId xmlns:a16="http://schemas.microsoft.com/office/drawing/2014/main" id="{C61D00ED-A83F-5C42-9236-E97400FB9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3747926"/>
            <a:ext cx="5015639" cy="1278987"/>
          </a:xfrm>
          <a:custGeom>
            <a:avLst/>
            <a:gdLst/>
            <a:ahLst/>
            <a:cxnLst/>
            <a:rect l="l" t="t" r="r" b="b"/>
            <a:pathLst>
              <a:path w="5015639" h="3501162">
                <a:moveTo>
                  <a:pt x="0" y="0"/>
                </a:moveTo>
                <a:lnTo>
                  <a:pt x="5015639" y="0"/>
                </a:lnTo>
                <a:lnTo>
                  <a:pt x="5015639" y="3501162"/>
                </a:lnTo>
                <a:lnTo>
                  <a:pt x="0" y="3501162"/>
                </a:lnTo>
                <a:close/>
              </a:path>
            </a:pathLst>
          </a:cu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9DFEA05-624F-BE43-A410-D24839C73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00" y="633600"/>
            <a:ext cx="4991962" cy="5135374"/>
          </a:xfrm>
        </p:spPr>
        <p:txBody>
          <a:bodyPr>
            <a:normAutofit/>
          </a:bodyPr>
          <a:lstStyle/>
          <a:p>
            <a:r>
              <a:rPr lang="pt-BR" dirty="0"/>
              <a:t>Criação de uma comunidade para apoiar as ações neste sentido</a:t>
            </a:r>
          </a:p>
          <a:p>
            <a:r>
              <a:rPr lang="pt-BR" dirty="0"/>
              <a:t>Viabilizar um amplo leque de aplicações e soluções</a:t>
            </a:r>
          </a:p>
        </p:txBody>
      </p:sp>
    </p:spTree>
    <p:extLst>
      <p:ext uri="{BB962C8B-B14F-4D97-AF65-F5344CB8AC3E}">
        <p14:creationId xmlns:p14="http://schemas.microsoft.com/office/powerpoint/2010/main" val="5215367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9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Rectangle 11">
            <a:extLst>
              <a:ext uri="{FF2B5EF4-FFF2-40B4-BE49-F238E27FC236}">
                <a16:creationId xmlns:a16="http://schemas.microsoft.com/office/drawing/2014/main" id="{AC5689C5-C365-4756-8748-420A638FDB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13">
            <a:extLst>
              <a:ext uri="{FF2B5EF4-FFF2-40B4-BE49-F238E27FC236}">
                <a16:creationId xmlns:a16="http://schemas.microsoft.com/office/drawing/2014/main" id="{D069FC84-C6C5-489C-A3A5-2AF7A7FA3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AF2DC5A-8188-8B4F-8218-32289D096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199"/>
            <a:ext cx="8831988" cy="576000"/>
          </a:xfrm>
        </p:spPr>
        <p:txBody>
          <a:bodyPr vert="horz" wrap="square" lIns="0" tIns="0" rIns="0" bIns="0" rtlCol="0" anchor="t" anchorCtr="0">
            <a:normAutofit/>
          </a:bodyPr>
          <a:lstStyle/>
          <a:p>
            <a:r>
              <a:rPr lang="en-US" spc="-100"/>
              <a:t>Ecossistema Hadoop</a:t>
            </a:r>
          </a:p>
        </p:txBody>
      </p:sp>
      <p:sp useBgFill="1">
        <p:nvSpPr>
          <p:cNvPr id="31" name="Freeform: Shape 15">
            <a:extLst>
              <a:ext uri="{FF2B5EF4-FFF2-40B4-BE49-F238E27FC236}">
                <a16:creationId xmlns:a16="http://schemas.microsoft.com/office/drawing/2014/main" id="{4172FA92-6FD3-495F-95A0-4FD85861D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0" y="2427176"/>
            <a:ext cx="12191501" cy="4430825"/>
          </a:xfrm>
          <a:custGeom>
            <a:avLst/>
            <a:gdLst>
              <a:gd name="connsiteX0" fmla="*/ 9255953 w 12191501"/>
              <a:gd name="connsiteY0" fmla="*/ 0 h 4430825"/>
              <a:gd name="connsiteX1" fmla="*/ 10762189 w 12191501"/>
              <a:gd name="connsiteY1" fmla="*/ 67992 h 4430825"/>
              <a:gd name="connsiteX2" fmla="*/ 11364025 w 12191501"/>
              <a:gd name="connsiteY2" fmla="*/ 57486 h 4430825"/>
              <a:gd name="connsiteX3" fmla="*/ 12096632 w 12191501"/>
              <a:gd name="connsiteY3" fmla="*/ 44699 h 4430825"/>
              <a:gd name="connsiteX4" fmla="*/ 12191501 w 12191501"/>
              <a:gd name="connsiteY4" fmla="*/ 43042 h 4430825"/>
              <a:gd name="connsiteX5" fmla="*/ 12191501 w 12191501"/>
              <a:gd name="connsiteY5" fmla="*/ 4430825 h 4430825"/>
              <a:gd name="connsiteX6" fmla="*/ 0 w 12191501"/>
              <a:gd name="connsiteY6" fmla="*/ 4430825 h 4430825"/>
              <a:gd name="connsiteX7" fmla="*/ 10182 w 12191501"/>
              <a:gd name="connsiteY7" fmla="*/ 95053 h 4430825"/>
              <a:gd name="connsiteX8" fmla="*/ 70972 w 12191501"/>
              <a:gd name="connsiteY8" fmla="*/ 97164 h 4430825"/>
              <a:gd name="connsiteX9" fmla="*/ 1281624 w 12191501"/>
              <a:gd name="connsiteY9" fmla="*/ 139193 h 4430825"/>
              <a:gd name="connsiteX10" fmla="*/ 2485297 w 12191501"/>
              <a:gd name="connsiteY10" fmla="*/ 118183 h 4430825"/>
              <a:gd name="connsiteX11" fmla="*/ 3237591 w 12191501"/>
              <a:gd name="connsiteY11" fmla="*/ 105051 h 4430825"/>
              <a:gd name="connsiteX12" fmla="*/ 3989887 w 12191501"/>
              <a:gd name="connsiteY12" fmla="*/ 91920 h 4430825"/>
              <a:gd name="connsiteX13" fmla="*/ 9255953 w 12191501"/>
              <a:gd name="connsiteY13" fmla="*/ 0 h 443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1501" h="4430825">
                <a:moveTo>
                  <a:pt x="9255953" y="0"/>
                </a:moveTo>
                <a:cubicBezTo>
                  <a:pt x="10762189" y="67992"/>
                  <a:pt x="10762189" y="67992"/>
                  <a:pt x="10762189" y="67992"/>
                </a:cubicBezTo>
                <a:cubicBezTo>
                  <a:pt x="11364025" y="57486"/>
                  <a:pt x="11364025" y="57486"/>
                  <a:pt x="11364025" y="57486"/>
                </a:cubicBezTo>
                <a:cubicBezTo>
                  <a:pt x="11589714" y="53547"/>
                  <a:pt x="11836561" y="49238"/>
                  <a:pt x="12096632" y="44699"/>
                </a:cubicBezTo>
                <a:lnTo>
                  <a:pt x="12191501" y="43042"/>
                </a:lnTo>
                <a:lnTo>
                  <a:pt x="12191501" y="4430825"/>
                </a:lnTo>
                <a:lnTo>
                  <a:pt x="0" y="4430825"/>
                </a:lnTo>
                <a:lnTo>
                  <a:pt x="10182" y="95053"/>
                </a:lnTo>
                <a:lnTo>
                  <a:pt x="70972" y="97164"/>
                </a:lnTo>
                <a:cubicBezTo>
                  <a:pt x="1281624" y="139193"/>
                  <a:pt x="1281624" y="139193"/>
                  <a:pt x="1281624" y="139193"/>
                </a:cubicBezTo>
                <a:cubicBezTo>
                  <a:pt x="2485297" y="118183"/>
                  <a:pt x="2485297" y="118183"/>
                  <a:pt x="2485297" y="118183"/>
                </a:cubicBezTo>
                <a:cubicBezTo>
                  <a:pt x="2786215" y="112930"/>
                  <a:pt x="2936672" y="110304"/>
                  <a:pt x="3237591" y="105051"/>
                </a:cubicBezTo>
                <a:cubicBezTo>
                  <a:pt x="3538508" y="99800"/>
                  <a:pt x="3839426" y="94546"/>
                  <a:pt x="3989887" y="91920"/>
                </a:cubicBezTo>
                <a:cubicBezTo>
                  <a:pt x="9255953" y="0"/>
                  <a:pt x="9255953" y="0"/>
                  <a:pt x="9255953" y="0"/>
                </a:cubicBez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pic>
        <p:nvPicPr>
          <p:cNvPr id="5" name="Imagem 4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2E2EE7BE-006A-CB4B-A4B4-C7BA9914C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212" y="3249613"/>
            <a:ext cx="7453900" cy="2888387"/>
          </a:xfrm>
          <a:custGeom>
            <a:avLst/>
            <a:gdLst/>
            <a:ahLst/>
            <a:cxnLst/>
            <a:rect l="l" t="t" r="r" b="b"/>
            <a:pathLst>
              <a:path w="10728325" h="3501162">
                <a:moveTo>
                  <a:pt x="0" y="0"/>
                </a:moveTo>
                <a:lnTo>
                  <a:pt x="10728325" y="0"/>
                </a:lnTo>
                <a:lnTo>
                  <a:pt x="10728325" y="3501162"/>
                </a:lnTo>
                <a:lnTo>
                  <a:pt x="0" y="350116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700937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A32DEB2-F749-473E-8163-50609FD3F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2217C68-2C96-4AA6-8C3B-876ACBAA04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6942F44-337E-874A-8A75-5F632FB63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1"/>
            <a:ext cx="3095626" cy="147732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000"/>
              <a:t>Sistema de Arquivos Distribuídos como base</a:t>
            </a:r>
            <a:br>
              <a:rPr lang="pt-BR" sz="2000"/>
            </a:br>
            <a:r>
              <a:rPr lang="pt-BR" sz="2000"/>
              <a:t>- HDFS: Hadoop Distributed File System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A0D99FF-F9C8-904B-A971-680ABE213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8188" y="633600"/>
            <a:ext cx="6900137" cy="1282513"/>
          </a:xfrm>
        </p:spPr>
        <p:txBody>
          <a:bodyPr>
            <a:normAutofit/>
          </a:bodyPr>
          <a:lstStyle/>
          <a:p>
            <a:r>
              <a:rPr lang="pt-BR" dirty="0"/>
              <a:t>Armazenamento Escalável</a:t>
            </a:r>
          </a:p>
          <a:p>
            <a:r>
              <a:rPr lang="pt-BR" dirty="0"/>
              <a:t>Tolerância a falhas</a:t>
            </a: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713C28E7-3F64-4B98-9E91-E3E78398A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49712"/>
            <a:ext cx="12192000" cy="4308287"/>
          </a:xfrm>
          <a:custGeom>
            <a:avLst/>
            <a:gdLst>
              <a:gd name="connsiteX0" fmla="*/ 8433532 w 12192000"/>
              <a:gd name="connsiteY0" fmla="*/ 0 h 4430824"/>
              <a:gd name="connsiteX1" fmla="*/ 10752995 w 12192000"/>
              <a:gd name="connsiteY1" fmla="*/ 67992 h 4430824"/>
              <a:gd name="connsiteX2" fmla="*/ 11679766 w 12192000"/>
              <a:gd name="connsiteY2" fmla="*/ 57486 h 4430824"/>
              <a:gd name="connsiteX3" fmla="*/ 12192000 w 12192000"/>
              <a:gd name="connsiteY3" fmla="*/ 51680 h 4430824"/>
              <a:gd name="connsiteX4" fmla="*/ 12192000 w 12192000"/>
              <a:gd name="connsiteY4" fmla="*/ 4430824 h 4430824"/>
              <a:gd name="connsiteX5" fmla="*/ 0 w 12192000"/>
              <a:gd name="connsiteY5" fmla="*/ 4430824 h 4430824"/>
              <a:gd name="connsiteX6" fmla="*/ 0 w 12192000"/>
              <a:gd name="connsiteY6" fmla="*/ 95596 h 4430824"/>
              <a:gd name="connsiteX7" fmla="*/ 110687 w 12192000"/>
              <a:gd name="connsiteY7" fmla="*/ 94341 h 4430824"/>
              <a:gd name="connsiteX8" fmla="*/ 324281 w 12192000"/>
              <a:gd name="connsiteY8" fmla="*/ 91920 h 4430824"/>
              <a:gd name="connsiteX9" fmla="*/ 8433532 w 12192000"/>
              <a:gd name="connsiteY9" fmla="*/ 0 h 4430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4430824">
                <a:moveTo>
                  <a:pt x="8433532" y="0"/>
                </a:moveTo>
                <a:cubicBezTo>
                  <a:pt x="10752995" y="67992"/>
                  <a:pt x="10752995" y="67992"/>
                  <a:pt x="10752995" y="67992"/>
                </a:cubicBezTo>
                <a:cubicBezTo>
                  <a:pt x="11679766" y="57486"/>
                  <a:pt x="11679766" y="57486"/>
                  <a:pt x="11679766" y="57486"/>
                </a:cubicBezTo>
                <a:lnTo>
                  <a:pt x="12192000" y="51680"/>
                </a:lnTo>
                <a:lnTo>
                  <a:pt x="12192000" y="4430824"/>
                </a:lnTo>
                <a:lnTo>
                  <a:pt x="0" y="4430824"/>
                </a:lnTo>
                <a:lnTo>
                  <a:pt x="0" y="95596"/>
                </a:lnTo>
                <a:lnTo>
                  <a:pt x="110687" y="94341"/>
                </a:lnTo>
                <a:cubicBezTo>
                  <a:pt x="193952" y="93397"/>
                  <a:pt x="266357" y="92577"/>
                  <a:pt x="324281" y="91920"/>
                </a:cubicBezTo>
                <a:cubicBezTo>
                  <a:pt x="8433532" y="0"/>
                  <a:pt x="8433532" y="0"/>
                  <a:pt x="8433532" y="0"/>
                </a:cubicBez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pic>
        <p:nvPicPr>
          <p:cNvPr id="5" name="Imagem 4" descr="Interface gráfica do usuário, Texto, Aplicativo, chat ou mensagem de texto&#10;&#10;Descrição gerada automaticamente">
            <a:extLst>
              <a:ext uri="{FF2B5EF4-FFF2-40B4-BE49-F238E27FC236}">
                <a16:creationId xmlns:a16="http://schemas.microsoft.com/office/drawing/2014/main" id="{EBD58A56-775A-8843-BAC5-CE1184358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211" y="3249613"/>
            <a:ext cx="7453902" cy="2888388"/>
          </a:xfrm>
          <a:custGeom>
            <a:avLst/>
            <a:gdLst/>
            <a:ahLst/>
            <a:cxnLst/>
            <a:rect l="l" t="t" r="r" b="b"/>
            <a:pathLst>
              <a:path w="10728325" h="3501162">
                <a:moveTo>
                  <a:pt x="0" y="0"/>
                </a:moveTo>
                <a:lnTo>
                  <a:pt x="10728325" y="0"/>
                </a:lnTo>
                <a:lnTo>
                  <a:pt x="10728325" y="3501162"/>
                </a:lnTo>
                <a:lnTo>
                  <a:pt x="0" y="350116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311234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9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Rectangle 11">
            <a:extLst>
              <a:ext uri="{FF2B5EF4-FFF2-40B4-BE49-F238E27FC236}">
                <a16:creationId xmlns:a16="http://schemas.microsoft.com/office/drawing/2014/main" id="{A4CEB5B4-CDED-47E6-9A79-D8983C3D4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3">
            <a:extLst>
              <a:ext uri="{FF2B5EF4-FFF2-40B4-BE49-F238E27FC236}">
                <a16:creationId xmlns:a16="http://schemas.microsoft.com/office/drawing/2014/main" id="{D50332B2-2BC3-434F-B11C-851A29882D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Freeform: Shape 15">
            <a:extLst>
              <a:ext uri="{FF2B5EF4-FFF2-40B4-BE49-F238E27FC236}">
                <a16:creationId xmlns:a16="http://schemas.microsoft.com/office/drawing/2014/main" id="{FF54EC60-509D-4A90-A637-580B5967E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0078284 w 12192000"/>
              <a:gd name="connsiteY1" fmla="*/ 0 h 6858000"/>
              <a:gd name="connsiteX2" fmla="*/ 10117114 w 12192000"/>
              <a:gd name="connsiteY2" fmla="*/ 31950 h 6858000"/>
              <a:gd name="connsiteX3" fmla="*/ 12038791 w 12192000"/>
              <a:gd name="connsiteY3" fmla="*/ 2405191 h 6858000"/>
              <a:gd name="connsiteX4" fmla="*/ 12192000 w 12192000"/>
              <a:gd name="connsiteY4" fmla="*/ 2745399 h 6858000"/>
              <a:gd name="connsiteX5" fmla="*/ 12192000 w 12192000"/>
              <a:gd name="connsiteY5" fmla="*/ 6858000 h 6858000"/>
              <a:gd name="connsiteX6" fmla="*/ 0 w 12192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0078284" y="0"/>
                </a:lnTo>
                <a:lnTo>
                  <a:pt x="10117114" y="31950"/>
                </a:lnTo>
                <a:cubicBezTo>
                  <a:pt x="10983782" y="763968"/>
                  <a:pt x="11616084" y="1548856"/>
                  <a:pt x="12038791" y="2405191"/>
                </a:cubicBezTo>
                <a:lnTo>
                  <a:pt x="12192000" y="2745399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6902C74-41CF-4C4D-9193-D9C537CA1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199"/>
            <a:ext cx="8831988" cy="576000"/>
          </a:xfrm>
        </p:spPr>
        <p:txBody>
          <a:bodyPr vert="horz" wrap="square" lIns="0" tIns="0" rIns="0" bIns="0" rtlCol="0" anchor="t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700" spc="-100"/>
              <a:t>Agendamento Flexível e Gerenciamento de Recursos</a:t>
            </a:r>
          </a:p>
        </p:txBody>
      </p:sp>
      <p:pic>
        <p:nvPicPr>
          <p:cNvPr id="5" name="Imagem 4" descr="Interface gráfica do usuário, Texto, Aplicativo, chat ou mensagem de texto&#10;&#10;Descrição gerada automaticamente">
            <a:extLst>
              <a:ext uri="{FF2B5EF4-FFF2-40B4-BE49-F238E27FC236}">
                <a16:creationId xmlns:a16="http://schemas.microsoft.com/office/drawing/2014/main" id="{B29B0619-EBCA-EA4E-99F4-3CDE416C0A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7582" t="-971" r="-14285"/>
          <a:stretch/>
        </p:blipFill>
        <p:spPr>
          <a:xfrm>
            <a:off x="20" y="2540448"/>
            <a:ext cx="12191980" cy="4317552"/>
          </a:xfrm>
          <a:custGeom>
            <a:avLst/>
            <a:gdLst/>
            <a:ahLst/>
            <a:cxnLst/>
            <a:rect l="l" t="t" r="r" b="b"/>
            <a:pathLst>
              <a:path w="12192000" h="4317552">
                <a:moveTo>
                  <a:pt x="7327165" y="60"/>
                </a:moveTo>
                <a:cubicBezTo>
                  <a:pt x="8798454" y="-2521"/>
                  <a:pt x="11554118" y="80070"/>
                  <a:pt x="11933882" y="80070"/>
                </a:cubicBezTo>
                <a:cubicBezTo>
                  <a:pt x="11994255" y="80070"/>
                  <a:pt x="12047081" y="80070"/>
                  <a:pt x="12093304" y="80070"/>
                </a:cubicBezTo>
                <a:lnTo>
                  <a:pt x="12192000" y="80070"/>
                </a:lnTo>
                <a:lnTo>
                  <a:pt x="12192000" y="4317552"/>
                </a:lnTo>
                <a:lnTo>
                  <a:pt x="0" y="4317552"/>
                </a:lnTo>
                <a:lnTo>
                  <a:pt x="0" y="70061"/>
                </a:lnTo>
                <a:lnTo>
                  <a:pt x="272019" y="75122"/>
                </a:lnTo>
                <a:cubicBezTo>
                  <a:pt x="866922" y="88867"/>
                  <a:pt x="1578979" y="113302"/>
                  <a:pt x="1822418" y="64432"/>
                </a:cubicBezTo>
                <a:cubicBezTo>
                  <a:pt x="2211920" y="1878"/>
                  <a:pt x="5717437" y="64432"/>
                  <a:pt x="6558758" y="17516"/>
                </a:cubicBezTo>
                <a:cubicBezTo>
                  <a:pt x="6716507" y="5787"/>
                  <a:pt x="6987636" y="656"/>
                  <a:pt x="7327165" y="60"/>
                </a:cubicBezTo>
                <a:close/>
              </a:path>
            </a:pathLst>
          </a:custGeom>
        </p:spPr>
      </p:pic>
      <p:sp>
        <p:nvSpPr>
          <p:cNvPr id="30" name="Freeform: Shape 17">
            <a:extLst>
              <a:ext uri="{FF2B5EF4-FFF2-40B4-BE49-F238E27FC236}">
                <a16:creationId xmlns:a16="http://schemas.microsoft.com/office/drawing/2014/main" id="{FCC4408D-5823-4186-97B4-25D12A9F9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11608" y="671426"/>
            <a:ext cx="2180393" cy="2972339"/>
          </a:xfrm>
          <a:custGeom>
            <a:avLst/>
            <a:gdLst>
              <a:gd name="connsiteX0" fmla="*/ 1400088 w 2180393"/>
              <a:gd name="connsiteY0" fmla="*/ 850 h 2972339"/>
              <a:gd name="connsiteX1" fmla="*/ 1564820 w 2180393"/>
              <a:gd name="connsiteY1" fmla="*/ 140951 h 2972339"/>
              <a:gd name="connsiteX2" fmla="*/ 1610980 w 2180393"/>
              <a:gd name="connsiteY2" fmla="*/ 245364 h 2972339"/>
              <a:gd name="connsiteX3" fmla="*/ 1686609 w 2180393"/>
              <a:gd name="connsiteY3" fmla="*/ 552617 h 2972339"/>
              <a:gd name="connsiteX4" fmla="*/ 1734955 w 2180393"/>
              <a:gd name="connsiteY4" fmla="*/ 864590 h 2972339"/>
              <a:gd name="connsiteX5" fmla="*/ 2125123 w 2180393"/>
              <a:gd name="connsiteY5" fmla="*/ 639922 h 2972339"/>
              <a:gd name="connsiteX6" fmla="*/ 2180393 w 2180393"/>
              <a:gd name="connsiteY6" fmla="*/ 608096 h 2972339"/>
              <a:gd name="connsiteX7" fmla="*/ 2180393 w 2180393"/>
              <a:gd name="connsiteY7" fmla="*/ 1353285 h 2972339"/>
              <a:gd name="connsiteX8" fmla="*/ 2151774 w 2180393"/>
              <a:gd name="connsiteY8" fmla="*/ 1371544 h 2972339"/>
              <a:gd name="connsiteX9" fmla="*/ 2007201 w 2180393"/>
              <a:gd name="connsiteY9" fmla="*/ 1463785 h 2972339"/>
              <a:gd name="connsiteX10" fmla="*/ 2114902 w 2180393"/>
              <a:gd name="connsiteY10" fmla="*/ 1491649 h 2972339"/>
              <a:gd name="connsiteX11" fmla="*/ 2180393 w 2180393"/>
              <a:gd name="connsiteY11" fmla="*/ 1508592 h 2972339"/>
              <a:gd name="connsiteX12" fmla="*/ 2180393 w 2180393"/>
              <a:gd name="connsiteY12" fmla="*/ 2169111 h 2972339"/>
              <a:gd name="connsiteX13" fmla="*/ 2074192 w 2180393"/>
              <a:gd name="connsiteY13" fmla="*/ 2143448 h 2972339"/>
              <a:gd name="connsiteX14" fmla="*/ 1764757 w 2180393"/>
              <a:gd name="connsiteY14" fmla="*/ 2011520 h 2972339"/>
              <a:gd name="connsiteX15" fmla="*/ 1788238 w 2180393"/>
              <a:gd name="connsiteY15" fmla="*/ 2277215 h 2972339"/>
              <a:gd name="connsiteX16" fmla="*/ 1790306 w 2180393"/>
              <a:gd name="connsiteY16" fmla="*/ 2614053 h 2972339"/>
              <a:gd name="connsiteX17" fmla="*/ 1729637 w 2180393"/>
              <a:gd name="connsiteY17" fmla="*/ 2815626 h 2972339"/>
              <a:gd name="connsiteX18" fmla="*/ 1622806 w 2180393"/>
              <a:gd name="connsiteY18" fmla="*/ 2912786 h 2972339"/>
              <a:gd name="connsiteX19" fmla="*/ 1424688 w 2180393"/>
              <a:gd name="connsiteY19" fmla="*/ 2969538 h 2972339"/>
              <a:gd name="connsiteX20" fmla="*/ 1130679 w 2180393"/>
              <a:gd name="connsiteY20" fmla="*/ 2829322 h 2972339"/>
              <a:gd name="connsiteX21" fmla="*/ 1082217 w 2180393"/>
              <a:gd name="connsiteY21" fmla="*/ 2646628 h 2972339"/>
              <a:gd name="connsiteX22" fmla="*/ 1096958 w 2180393"/>
              <a:gd name="connsiteY22" fmla="*/ 2082085 h 2972339"/>
              <a:gd name="connsiteX23" fmla="*/ 801449 w 2180393"/>
              <a:gd name="connsiteY23" fmla="*/ 2290564 h 2972339"/>
              <a:gd name="connsiteX24" fmla="*/ 724319 w 2180393"/>
              <a:gd name="connsiteY24" fmla="*/ 2332006 h 2972339"/>
              <a:gd name="connsiteX25" fmla="*/ 674473 w 2180393"/>
              <a:gd name="connsiteY25" fmla="*/ 2368729 h 2972339"/>
              <a:gd name="connsiteX26" fmla="*/ 409932 w 2180393"/>
              <a:gd name="connsiteY26" fmla="*/ 2431353 h 2972339"/>
              <a:gd name="connsiteX27" fmla="*/ 260626 w 2180393"/>
              <a:gd name="connsiteY27" fmla="*/ 2282964 h 2972339"/>
              <a:gd name="connsiteX28" fmla="*/ 210896 w 2180393"/>
              <a:gd name="connsiteY28" fmla="*/ 2190408 h 2972339"/>
              <a:gd name="connsiteX29" fmla="*/ 186148 w 2180393"/>
              <a:gd name="connsiteY29" fmla="*/ 2014851 h 2972339"/>
              <a:gd name="connsiteX30" fmla="*/ 309671 w 2180393"/>
              <a:gd name="connsiteY30" fmla="*/ 1819265 h 2972339"/>
              <a:gd name="connsiteX31" fmla="*/ 751151 w 2180393"/>
              <a:gd name="connsiteY31" fmla="*/ 1512475 h 2972339"/>
              <a:gd name="connsiteX32" fmla="*/ 486727 w 2180393"/>
              <a:gd name="connsiteY32" fmla="*/ 1445820 h 2972339"/>
              <a:gd name="connsiteX33" fmla="*/ 157147 w 2180393"/>
              <a:gd name="connsiteY33" fmla="*/ 1294897 h 2972339"/>
              <a:gd name="connsiteX34" fmla="*/ 27986 w 2180393"/>
              <a:gd name="connsiteY34" fmla="*/ 1165503 h 2972339"/>
              <a:gd name="connsiteX35" fmla="*/ 40076 w 2180393"/>
              <a:gd name="connsiteY35" fmla="*/ 910514 h 2972339"/>
              <a:gd name="connsiteX36" fmla="*/ 237161 w 2180393"/>
              <a:gd name="connsiteY36" fmla="*/ 685343 h 2972339"/>
              <a:gd name="connsiteX37" fmla="*/ 397290 w 2180393"/>
              <a:gd name="connsiteY37" fmla="*/ 668881 h 2972339"/>
              <a:gd name="connsiteX38" fmla="*/ 1077863 w 2180393"/>
              <a:gd name="connsiteY38" fmla="*/ 899583 h 2972339"/>
              <a:gd name="connsiteX39" fmla="*/ 991644 w 2180393"/>
              <a:gd name="connsiteY39" fmla="*/ 498623 h 2972339"/>
              <a:gd name="connsiteX40" fmla="*/ 975301 w 2180393"/>
              <a:gd name="connsiteY40" fmla="*/ 209214 h 2972339"/>
              <a:gd name="connsiteX41" fmla="*/ 1147404 w 2180393"/>
              <a:gd name="connsiteY41" fmla="*/ 67043 h 2972339"/>
              <a:gd name="connsiteX42" fmla="*/ 1400088 w 2180393"/>
              <a:gd name="connsiteY42" fmla="*/ 850 h 2972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180393" h="2972339">
                <a:moveTo>
                  <a:pt x="1400088" y="850"/>
                </a:moveTo>
                <a:cubicBezTo>
                  <a:pt x="1462942" y="6837"/>
                  <a:pt x="1515090" y="48395"/>
                  <a:pt x="1564820" y="140951"/>
                </a:cubicBezTo>
                <a:cubicBezTo>
                  <a:pt x="1589684" y="187229"/>
                  <a:pt x="1606261" y="218081"/>
                  <a:pt x="1610980" y="245364"/>
                </a:cubicBezTo>
                <a:cubicBezTo>
                  <a:pt x="1632277" y="303499"/>
                  <a:pt x="1652422" y="322494"/>
                  <a:pt x="1686609" y="552617"/>
                </a:cubicBezTo>
                <a:cubicBezTo>
                  <a:pt x="1729085" y="798166"/>
                  <a:pt x="1731503" y="747168"/>
                  <a:pt x="1734955" y="864590"/>
                </a:cubicBezTo>
                <a:cubicBezTo>
                  <a:pt x="1928527" y="753127"/>
                  <a:pt x="2049509" y="683462"/>
                  <a:pt x="2125123" y="639922"/>
                </a:cubicBezTo>
                <a:lnTo>
                  <a:pt x="2180393" y="608096"/>
                </a:lnTo>
                <a:lnTo>
                  <a:pt x="2180393" y="1353285"/>
                </a:lnTo>
                <a:lnTo>
                  <a:pt x="2151774" y="1371544"/>
                </a:lnTo>
                <a:cubicBezTo>
                  <a:pt x="2007201" y="1463785"/>
                  <a:pt x="2007201" y="1463785"/>
                  <a:pt x="2007201" y="1463785"/>
                </a:cubicBezTo>
                <a:cubicBezTo>
                  <a:pt x="2045442" y="1473678"/>
                  <a:pt x="2081292" y="1482953"/>
                  <a:pt x="2114902" y="1491649"/>
                </a:cubicBezTo>
                <a:lnTo>
                  <a:pt x="2180393" y="1508592"/>
                </a:lnTo>
                <a:lnTo>
                  <a:pt x="2180393" y="2169111"/>
                </a:lnTo>
                <a:lnTo>
                  <a:pt x="2074192" y="2143448"/>
                </a:lnTo>
                <a:cubicBezTo>
                  <a:pt x="1928338" y="2112480"/>
                  <a:pt x="1776614" y="2015089"/>
                  <a:pt x="1764757" y="2011520"/>
                </a:cubicBezTo>
                <a:cubicBezTo>
                  <a:pt x="1765908" y="2050661"/>
                  <a:pt x="1777648" y="2183508"/>
                  <a:pt x="1788238" y="2277215"/>
                </a:cubicBezTo>
                <a:cubicBezTo>
                  <a:pt x="1777531" y="2312786"/>
                  <a:pt x="1801129" y="2449203"/>
                  <a:pt x="1790306" y="2614053"/>
                </a:cubicBezTo>
                <a:cubicBezTo>
                  <a:pt x="1783052" y="2767046"/>
                  <a:pt x="1758187" y="2720768"/>
                  <a:pt x="1729637" y="2815626"/>
                </a:cubicBezTo>
                <a:cubicBezTo>
                  <a:pt x="1718930" y="2851197"/>
                  <a:pt x="1684510" y="2879632"/>
                  <a:pt x="1622806" y="2912786"/>
                </a:cubicBezTo>
                <a:cubicBezTo>
                  <a:pt x="1557534" y="2957797"/>
                  <a:pt x="1491111" y="2963668"/>
                  <a:pt x="1424688" y="2969538"/>
                </a:cubicBezTo>
                <a:cubicBezTo>
                  <a:pt x="1303699" y="2984849"/>
                  <a:pt x="1188697" y="2937304"/>
                  <a:pt x="1130679" y="2829322"/>
                </a:cubicBezTo>
                <a:cubicBezTo>
                  <a:pt x="1105814" y="2783044"/>
                  <a:pt x="1096375" y="2728478"/>
                  <a:pt x="1082217" y="2646628"/>
                </a:cubicBezTo>
                <a:cubicBezTo>
                  <a:pt x="1124008" y="2335922"/>
                  <a:pt x="1108582" y="2344211"/>
                  <a:pt x="1096958" y="2082085"/>
                </a:cubicBezTo>
                <a:cubicBezTo>
                  <a:pt x="801449" y="2290564"/>
                  <a:pt x="801449" y="2290564"/>
                  <a:pt x="801449" y="2290564"/>
                </a:cubicBezTo>
                <a:cubicBezTo>
                  <a:pt x="774166" y="2295284"/>
                  <a:pt x="743314" y="2311861"/>
                  <a:pt x="724319" y="2332006"/>
                </a:cubicBezTo>
                <a:cubicBezTo>
                  <a:pt x="708893" y="2340295"/>
                  <a:pt x="689899" y="2360441"/>
                  <a:pt x="674473" y="2368729"/>
                </a:cubicBezTo>
                <a:cubicBezTo>
                  <a:pt x="551066" y="2435037"/>
                  <a:pt x="469217" y="2449196"/>
                  <a:pt x="409932" y="2431353"/>
                </a:cubicBezTo>
                <a:cubicBezTo>
                  <a:pt x="354215" y="2401652"/>
                  <a:pt x="302067" y="2360094"/>
                  <a:pt x="260626" y="2282964"/>
                </a:cubicBezTo>
                <a:cubicBezTo>
                  <a:pt x="264195" y="2271106"/>
                  <a:pt x="244049" y="2252112"/>
                  <a:pt x="210896" y="2190408"/>
                </a:cubicBezTo>
                <a:cubicBezTo>
                  <a:pt x="186031" y="2144130"/>
                  <a:pt x="176592" y="2089563"/>
                  <a:pt x="186148" y="2014851"/>
                </a:cubicBezTo>
                <a:cubicBezTo>
                  <a:pt x="195703" y="1940139"/>
                  <a:pt x="240830" y="1876133"/>
                  <a:pt x="309671" y="1819265"/>
                </a:cubicBezTo>
                <a:cubicBezTo>
                  <a:pt x="751151" y="1512475"/>
                  <a:pt x="751151" y="1512475"/>
                  <a:pt x="751151" y="1512475"/>
                </a:cubicBezTo>
                <a:cubicBezTo>
                  <a:pt x="629012" y="1488645"/>
                  <a:pt x="640869" y="1492213"/>
                  <a:pt x="486727" y="1445820"/>
                </a:cubicBezTo>
                <a:cubicBezTo>
                  <a:pt x="324296" y="1384000"/>
                  <a:pt x="209294" y="1336455"/>
                  <a:pt x="157147" y="1294897"/>
                </a:cubicBezTo>
                <a:cubicBezTo>
                  <a:pt x="93142" y="1249770"/>
                  <a:pt x="52851" y="1211781"/>
                  <a:pt x="27986" y="1165503"/>
                </a:cubicBezTo>
                <a:cubicBezTo>
                  <a:pt x="-17024" y="1100230"/>
                  <a:pt x="-3900" y="1013661"/>
                  <a:pt x="40076" y="910514"/>
                </a:cubicBezTo>
                <a:cubicBezTo>
                  <a:pt x="87621" y="795511"/>
                  <a:pt x="160031" y="726785"/>
                  <a:pt x="237161" y="685343"/>
                </a:cubicBezTo>
                <a:cubicBezTo>
                  <a:pt x="298864" y="652189"/>
                  <a:pt x="338004" y="651038"/>
                  <a:pt x="397290" y="668881"/>
                </a:cubicBezTo>
                <a:cubicBezTo>
                  <a:pt x="1077863" y="899583"/>
                  <a:pt x="1077863" y="899583"/>
                  <a:pt x="1077863" y="899583"/>
                </a:cubicBezTo>
                <a:cubicBezTo>
                  <a:pt x="991644" y="498623"/>
                  <a:pt x="991644" y="498623"/>
                  <a:pt x="991644" y="498623"/>
                </a:cubicBezTo>
                <a:cubicBezTo>
                  <a:pt x="940764" y="366927"/>
                  <a:pt x="942031" y="276789"/>
                  <a:pt x="975301" y="209214"/>
                </a:cubicBezTo>
                <a:cubicBezTo>
                  <a:pt x="1008571" y="141639"/>
                  <a:pt x="1073843" y="96628"/>
                  <a:pt x="1147404" y="67043"/>
                </a:cubicBezTo>
                <a:cubicBezTo>
                  <a:pt x="1251816" y="20880"/>
                  <a:pt x="1337234" y="-5136"/>
                  <a:pt x="1400088" y="850"/>
                </a:cubicBezTo>
                <a:close/>
              </a:path>
            </a:pathLst>
          </a:cu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273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7CEA0FD-D2CC-4855-B1FA-4C5B659BB7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BAA15C4-2282-4C62-BADE-41D57265F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6F6A991-BB0D-C04B-A2BF-20D1C15E1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567" y="619199"/>
            <a:ext cx="9492866" cy="576000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 algn="ctr"/>
            <a:r>
              <a:rPr lang="en-US" spc="-100" dirty="0"/>
              <a:t>Nova Era dos Dados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8F3AECA-1E28-4DB0-901D-747B82759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89400" y="406270"/>
            <a:ext cx="684878" cy="1449344"/>
            <a:chOff x="643527" y="1187494"/>
            <a:chExt cx="1434178" cy="3035022"/>
          </a:xfrm>
        </p:grpSpPr>
        <p:sp>
          <p:nvSpPr>
            <p:cNvPr id="23" name="Freeform 78">
              <a:extLst>
                <a:ext uri="{FF2B5EF4-FFF2-40B4-BE49-F238E27FC236}">
                  <a16:creationId xmlns:a16="http://schemas.microsoft.com/office/drawing/2014/main" id="{F137E6B0-A1AA-47FF-AAB8-9E5D6B701C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800114">
              <a:off x="1083914" y="3331230"/>
              <a:ext cx="879143" cy="903430"/>
            </a:xfrm>
            <a:custGeom>
              <a:avLst/>
              <a:gdLst>
                <a:gd name="T0" fmla="*/ 32 w 58"/>
                <a:gd name="T1" fmla="*/ 56 h 60"/>
                <a:gd name="T2" fmla="*/ 24 w 58"/>
                <a:gd name="T3" fmla="*/ 48 h 60"/>
                <a:gd name="T4" fmla="*/ 14 w 58"/>
                <a:gd name="T5" fmla="*/ 36 h 60"/>
                <a:gd name="T6" fmla="*/ 7 w 58"/>
                <a:gd name="T7" fmla="*/ 29 h 60"/>
                <a:gd name="T8" fmla="*/ 1 w 58"/>
                <a:gd name="T9" fmla="*/ 17 h 60"/>
                <a:gd name="T10" fmla="*/ 7 w 58"/>
                <a:gd name="T11" fmla="*/ 4 h 60"/>
                <a:gd name="T12" fmla="*/ 17 w 58"/>
                <a:gd name="T13" fmla="*/ 1 h 60"/>
                <a:gd name="T14" fmla="*/ 29 w 58"/>
                <a:gd name="T15" fmla="*/ 6 h 60"/>
                <a:gd name="T16" fmla="*/ 31 w 58"/>
                <a:gd name="T17" fmla="*/ 8 h 60"/>
                <a:gd name="T18" fmla="*/ 38 w 58"/>
                <a:gd name="T19" fmla="*/ 15 h 60"/>
                <a:gd name="T20" fmla="*/ 44 w 58"/>
                <a:gd name="T21" fmla="*/ 22 h 60"/>
                <a:gd name="T22" fmla="*/ 54 w 58"/>
                <a:gd name="T23" fmla="*/ 33 h 60"/>
                <a:gd name="T24" fmla="*/ 58 w 58"/>
                <a:gd name="T25" fmla="*/ 44 h 60"/>
                <a:gd name="T26" fmla="*/ 53 w 58"/>
                <a:gd name="T27" fmla="*/ 54 h 60"/>
                <a:gd name="T28" fmla="*/ 42 w 58"/>
                <a:gd name="T29" fmla="*/ 60 h 60"/>
                <a:gd name="T30" fmla="*/ 32 w 58"/>
                <a:gd name="T3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0">
                  <a:moveTo>
                    <a:pt x="32" y="56"/>
                  </a:moveTo>
                  <a:cubicBezTo>
                    <a:pt x="30" y="54"/>
                    <a:pt x="31" y="55"/>
                    <a:pt x="24" y="48"/>
                  </a:cubicBezTo>
                  <a:cubicBezTo>
                    <a:pt x="17" y="40"/>
                    <a:pt x="14" y="36"/>
                    <a:pt x="14" y="36"/>
                  </a:cubicBezTo>
                  <a:cubicBezTo>
                    <a:pt x="8" y="30"/>
                    <a:pt x="14" y="37"/>
                    <a:pt x="7" y="29"/>
                  </a:cubicBezTo>
                  <a:cubicBezTo>
                    <a:pt x="3" y="24"/>
                    <a:pt x="1" y="20"/>
                    <a:pt x="1" y="17"/>
                  </a:cubicBezTo>
                  <a:cubicBezTo>
                    <a:pt x="0" y="13"/>
                    <a:pt x="3" y="9"/>
                    <a:pt x="7" y="4"/>
                  </a:cubicBezTo>
                  <a:cubicBezTo>
                    <a:pt x="10" y="2"/>
                    <a:pt x="13" y="0"/>
                    <a:pt x="17" y="1"/>
                  </a:cubicBezTo>
                  <a:cubicBezTo>
                    <a:pt x="21" y="1"/>
                    <a:pt x="25" y="3"/>
                    <a:pt x="29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3" y="11"/>
                    <a:pt x="37" y="15"/>
                    <a:pt x="38" y="15"/>
                  </a:cubicBezTo>
                  <a:cubicBezTo>
                    <a:pt x="42" y="20"/>
                    <a:pt x="40" y="18"/>
                    <a:pt x="44" y="22"/>
                  </a:cubicBezTo>
                  <a:cubicBezTo>
                    <a:pt x="51" y="29"/>
                    <a:pt x="50" y="29"/>
                    <a:pt x="54" y="33"/>
                  </a:cubicBezTo>
                  <a:cubicBezTo>
                    <a:pt x="57" y="37"/>
                    <a:pt x="58" y="40"/>
                    <a:pt x="58" y="44"/>
                  </a:cubicBezTo>
                  <a:cubicBezTo>
                    <a:pt x="58" y="47"/>
                    <a:pt x="56" y="50"/>
                    <a:pt x="53" y="54"/>
                  </a:cubicBezTo>
                  <a:cubicBezTo>
                    <a:pt x="49" y="58"/>
                    <a:pt x="45" y="60"/>
                    <a:pt x="42" y="60"/>
                  </a:cubicBezTo>
                  <a:cubicBezTo>
                    <a:pt x="39" y="60"/>
                    <a:pt x="36" y="59"/>
                    <a:pt x="32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4" name="Freeform 79">
              <a:extLst>
                <a:ext uri="{FF2B5EF4-FFF2-40B4-BE49-F238E27FC236}">
                  <a16:creationId xmlns:a16="http://schemas.microsoft.com/office/drawing/2014/main" id="{F72FB821-5AF0-4EA1-B84B-D5E12D8333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800114">
              <a:off x="869193" y="1989904"/>
              <a:ext cx="743890" cy="1195221"/>
            </a:xfrm>
            <a:custGeom>
              <a:avLst/>
              <a:gdLst>
                <a:gd name="T0" fmla="*/ 15 w 49"/>
                <a:gd name="T1" fmla="*/ 65 h 79"/>
                <a:gd name="T2" fmla="*/ 12 w 49"/>
                <a:gd name="T3" fmla="*/ 54 h 79"/>
                <a:gd name="T4" fmla="*/ 8 w 49"/>
                <a:gd name="T5" fmla="*/ 33 h 79"/>
                <a:gd name="T6" fmla="*/ 38 w 49"/>
                <a:gd name="T7" fmla="*/ 24 h 79"/>
                <a:gd name="T8" fmla="*/ 45 w 49"/>
                <a:gd name="T9" fmla="*/ 70 h 79"/>
                <a:gd name="T10" fmla="*/ 15 w 49"/>
                <a:gd name="T11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9">
                  <a:moveTo>
                    <a:pt x="15" y="65"/>
                  </a:moveTo>
                  <a:cubicBezTo>
                    <a:pt x="14" y="59"/>
                    <a:pt x="13" y="58"/>
                    <a:pt x="12" y="54"/>
                  </a:cubicBezTo>
                  <a:cubicBezTo>
                    <a:pt x="11" y="45"/>
                    <a:pt x="10" y="40"/>
                    <a:pt x="8" y="33"/>
                  </a:cubicBezTo>
                  <a:cubicBezTo>
                    <a:pt x="0" y="9"/>
                    <a:pt x="34" y="0"/>
                    <a:pt x="38" y="24"/>
                  </a:cubicBezTo>
                  <a:cubicBezTo>
                    <a:pt x="43" y="43"/>
                    <a:pt x="49" y="60"/>
                    <a:pt x="45" y="70"/>
                  </a:cubicBezTo>
                  <a:cubicBezTo>
                    <a:pt x="38" y="77"/>
                    <a:pt x="19" y="79"/>
                    <a:pt x="15" y="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5" name="Freeform 85">
              <a:extLst>
                <a:ext uri="{FF2B5EF4-FFF2-40B4-BE49-F238E27FC236}">
                  <a16:creationId xmlns:a16="http://schemas.microsoft.com/office/drawing/2014/main" id="{DFE0F740-8A45-42B9-BEF6-A75329504F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800114">
              <a:off x="1316205" y="967005"/>
              <a:ext cx="541011" cy="981989"/>
            </a:xfrm>
            <a:custGeom>
              <a:avLst/>
              <a:gdLst>
                <a:gd name="T0" fmla="*/ 36 w 36"/>
                <a:gd name="T1" fmla="*/ 15 h 65"/>
                <a:gd name="T2" fmla="*/ 34 w 36"/>
                <a:gd name="T3" fmla="*/ 5 h 65"/>
                <a:gd name="T4" fmla="*/ 28 w 36"/>
                <a:gd name="T5" fmla="*/ 1 h 65"/>
                <a:gd name="T6" fmla="*/ 23 w 36"/>
                <a:gd name="T7" fmla="*/ 0 h 65"/>
                <a:gd name="T8" fmla="*/ 13 w 36"/>
                <a:gd name="T9" fmla="*/ 1 h 65"/>
                <a:gd name="T10" fmla="*/ 7 w 36"/>
                <a:gd name="T11" fmla="*/ 9 h 65"/>
                <a:gd name="T12" fmla="*/ 4 w 36"/>
                <a:gd name="T13" fmla="*/ 19 h 65"/>
                <a:gd name="T14" fmla="*/ 0 w 36"/>
                <a:gd name="T15" fmla="*/ 44 h 65"/>
                <a:gd name="T16" fmla="*/ 1 w 36"/>
                <a:gd name="T17" fmla="*/ 58 h 65"/>
                <a:gd name="T18" fmla="*/ 8 w 36"/>
                <a:gd name="T19" fmla="*/ 64 h 65"/>
                <a:gd name="T20" fmla="*/ 16 w 36"/>
                <a:gd name="T21" fmla="*/ 65 h 65"/>
                <a:gd name="T22" fmla="*/ 25 w 36"/>
                <a:gd name="T23" fmla="*/ 63 h 65"/>
                <a:gd name="T24" fmla="*/ 31 w 36"/>
                <a:gd name="T25" fmla="*/ 55 h 65"/>
                <a:gd name="T26" fmla="*/ 34 w 36"/>
                <a:gd name="T27" fmla="*/ 40 h 65"/>
                <a:gd name="T28" fmla="*/ 36 w 36"/>
                <a:gd name="T2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65">
                  <a:moveTo>
                    <a:pt x="36" y="15"/>
                  </a:moveTo>
                  <a:cubicBezTo>
                    <a:pt x="36" y="10"/>
                    <a:pt x="35" y="7"/>
                    <a:pt x="34" y="5"/>
                  </a:cubicBezTo>
                  <a:cubicBezTo>
                    <a:pt x="33" y="3"/>
                    <a:pt x="31" y="2"/>
                    <a:pt x="28" y="1"/>
                  </a:cubicBezTo>
                  <a:cubicBezTo>
                    <a:pt x="27" y="1"/>
                    <a:pt x="25" y="1"/>
                    <a:pt x="23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1" y="2"/>
                    <a:pt x="9" y="4"/>
                    <a:pt x="7" y="9"/>
                  </a:cubicBezTo>
                  <a:cubicBezTo>
                    <a:pt x="6" y="13"/>
                    <a:pt x="5" y="17"/>
                    <a:pt x="4" y="19"/>
                  </a:cubicBezTo>
                  <a:cubicBezTo>
                    <a:pt x="2" y="29"/>
                    <a:pt x="0" y="44"/>
                    <a:pt x="0" y="44"/>
                  </a:cubicBezTo>
                  <a:cubicBezTo>
                    <a:pt x="0" y="50"/>
                    <a:pt x="0" y="55"/>
                    <a:pt x="1" y="58"/>
                  </a:cubicBezTo>
                  <a:cubicBezTo>
                    <a:pt x="2" y="61"/>
                    <a:pt x="5" y="63"/>
                    <a:pt x="8" y="64"/>
                  </a:cubicBezTo>
                  <a:cubicBezTo>
                    <a:pt x="11" y="65"/>
                    <a:pt x="13" y="65"/>
                    <a:pt x="16" y="65"/>
                  </a:cubicBezTo>
                  <a:cubicBezTo>
                    <a:pt x="19" y="65"/>
                    <a:pt x="22" y="64"/>
                    <a:pt x="25" y="63"/>
                  </a:cubicBezTo>
                  <a:cubicBezTo>
                    <a:pt x="28" y="61"/>
                    <a:pt x="30" y="59"/>
                    <a:pt x="31" y="55"/>
                  </a:cubicBezTo>
                  <a:cubicBezTo>
                    <a:pt x="32" y="50"/>
                    <a:pt x="31" y="54"/>
                    <a:pt x="34" y="40"/>
                  </a:cubicBezTo>
                  <a:lnTo>
                    <a:pt x="36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214C51D-3B74-4CCB-82B8-A184460FCA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25210" y="268794"/>
            <a:ext cx="632305" cy="1606552"/>
            <a:chOff x="10224385" y="954724"/>
            <a:chExt cx="1324087" cy="3364228"/>
          </a:xfrm>
        </p:grpSpPr>
        <p:sp>
          <p:nvSpPr>
            <p:cNvPr id="28" name="Freeform 80">
              <a:extLst>
                <a:ext uri="{FF2B5EF4-FFF2-40B4-BE49-F238E27FC236}">
                  <a16:creationId xmlns:a16="http://schemas.microsoft.com/office/drawing/2014/main" id="{66CD91DA-BDB8-476E-8111-2918188D6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562739" y="2385730"/>
              <a:ext cx="985733" cy="504616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9" name="Freeform 84">
              <a:extLst>
                <a:ext uri="{FF2B5EF4-FFF2-40B4-BE49-F238E27FC236}">
                  <a16:creationId xmlns:a16="http://schemas.microsoft.com/office/drawing/2014/main" id="{576CF7BA-63E8-47BF-AB8E-E9134BE8E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874527">
              <a:off x="10288245" y="954724"/>
              <a:ext cx="852074" cy="892781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30" name="Freeform 87">
              <a:extLst>
                <a:ext uri="{FF2B5EF4-FFF2-40B4-BE49-F238E27FC236}">
                  <a16:creationId xmlns:a16="http://schemas.microsoft.com/office/drawing/2014/main" id="{C0C95E2B-D068-4E18-85DE-266A42E6C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20630858">
              <a:off x="10224385" y="3437261"/>
              <a:ext cx="824227" cy="881691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sp useBgFill="1">
        <p:nvSpPr>
          <p:cNvPr id="32" name="Freeform: Shape 31">
            <a:extLst>
              <a:ext uri="{FF2B5EF4-FFF2-40B4-BE49-F238E27FC236}">
                <a16:creationId xmlns:a16="http://schemas.microsoft.com/office/drawing/2014/main" id="{613F3963-915E-4812-8B39-BE6EA7CC8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4524375" y="-809624"/>
            <a:ext cx="3143251" cy="12192001"/>
          </a:xfrm>
          <a:custGeom>
            <a:avLst/>
            <a:gdLst>
              <a:gd name="connsiteX0" fmla="*/ 508 w 2932134"/>
              <a:gd name="connsiteY0" fmla="*/ 4431100 h 12192000"/>
              <a:gd name="connsiteX1" fmla="*/ 137030 w 2932134"/>
              <a:gd name="connsiteY1" fmla="*/ 177371 h 12192000"/>
              <a:gd name="connsiteX2" fmla="*/ 145443 w 2932134"/>
              <a:gd name="connsiteY2" fmla="*/ 0 h 12192000"/>
              <a:gd name="connsiteX3" fmla="*/ 2932134 w 2932134"/>
              <a:gd name="connsiteY3" fmla="*/ 0 h 12192000"/>
              <a:gd name="connsiteX4" fmla="*/ 2932133 w 2932134"/>
              <a:gd name="connsiteY4" fmla="*/ 12192000 h 12192000"/>
              <a:gd name="connsiteX5" fmla="*/ 172151 w 2932134"/>
              <a:gd name="connsiteY5" fmla="*/ 12192000 h 12192000"/>
              <a:gd name="connsiteX6" fmla="*/ 169761 w 2932134"/>
              <a:gd name="connsiteY6" fmla="*/ 12180928 h 12192000"/>
              <a:gd name="connsiteX7" fmla="*/ 169761 w 2932134"/>
              <a:gd name="connsiteY7" fmla="*/ 7234593 h 12192000"/>
              <a:gd name="connsiteX8" fmla="*/ 508 w 2932134"/>
              <a:gd name="connsiteY8" fmla="*/ 44311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32134" h="12192000">
                <a:moveTo>
                  <a:pt x="508" y="4431100"/>
                </a:moveTo>
                <a:cubicBezTo>
                  <a:pt x="-7698" y="2846728"/>
                  <a:pt x="85554" y="1238574"/>
                  <a:pt x="137030" y="177371"/>
                </a:cubicBezTo>
                <a:lnTo>
                  <a:pt x="145443" y="0"/>
                </a:lnTo>
                <a:lnTo>
                  <a:pt x="2932134" y="0"/>
                </a:lnTo>
                <a:lnTo>
                  <a:pt x="2932133" y="12192000"/>
                </a:lnTo>
                <a:lnTo>
                  <a:pt x="172151" y="12192000"/>
                </a:lnTo>
                <a:lnTo>
                  <a:pt x="169761" y="12180928"/>
                </a:lnTo>
                <a:cubicBezTo>
                  <a:pt x="169761" y="11800439"/>
                  <a:pt x="169761" y="10278492"/>
                  <a:pt x="169761" y="7234593"/>
                </a:cubicBezTo>
                <a:cubicBezTo>
                  <a:pt x="50398" y="6402277"/>
                  <a:pt x="5637" y="5421334"/>
                  <a:pt x="508" y="4431100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5" name="Espaço Reservado para Conteúdo 4" descr="Cachoeira no meio da floresta&#10;&#10;Descrição gerada automaticamente">
            <a:extLst>
              <a:ext uri="{FF2B5EF4-FFF2-40B4-BE49-F238E27FC236}">
                <a16:creationId xmlns:a16="http://schemas.microsoft.com/office/drawing/2014/main" id="{C544FBFA-76FD-D742-A82D-A2B09C7093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35" b="13006"/>
          <a:stretch/>
        </p:blipFill>
        <p:spPr>
          <a:xfrm>
            <a:off x="20" y="2124078"/>
            <a:ext cx="6095980" cy="3995722"/>
          </a:xfrm>
          <a:custGeom>
            <a:avLst/>
            <a:gdLst/>
            <a:ahLst/>
            <a:cxnLst/>
            <a:rect l="l" t="t" r="r" b="b"/>
            <a:pathLst>
              <a:path w="6096000" h="3995722">
                <a:moveTo>
                  <a:pt x="4189346" y="67"/>
                </a:moveTo>
                <a:cubicBezTo>
                  <a:pt x="4643147" y="-473"/>
                  <a:pt x="5171226" y="2329"/>
                  <a:pt x="5733892" y="7237"/>
                </a:cubicBezTo>
                <a:lnTo>
                  <a:pt x="6096000" y="10756"/>
                </a:lnTo>
                <a:lnTo>
                  <a:pt x="6096000" y="3995722"/>
                </a:lnTo>
                <a:lnTo>
                  <a:pt x="5973301" y="3993885"/>
                </a:lnTo>
                <a:cubicBezTo>
                  <a:pt x="5528708" y="3987229"/>
                  <a:pt x="4882026" y="3977548"/>
                  <a:pt x="3941397" y="3963467"/>
                </a:cubicBezTo>
                <a:cubicBezTo>
                  <a:pt x="3941397" y="3963467"/>
                  <a:pt x="3941397" y="3963467"/>
                  <a:pt x="1332721" y="3963467"/>
                </a:cubicBezTo>
                <a:cubicBezTo>
                  <a:pt x="1232387" y="3963467"/>
                  <a:pt x="831053" y="3963467"/>
                  <a:pt x="329384" y="3963467"/>
                </a:cubicBezTo>
                <a:lnTo>
                  <a:pt x="0" y="3969926"/>
                </a:lnTo>
                <a:lnTo>
                  <a:pt x="0" y="40691"/>
                </a:lnTo>
                <a:lnTo>
                  <a:pt x="20858" y="40713"/>
                </a:lnTo>
                <a:cubicBezTo>
                  <a:pt x="1271033" y="41633"/>
                  <a:pt x="2406326" y="39179"/>
                  <a:pt x="2925316" y="19546"/>
                </a:cubicBezTo>
                <a:cubicBezTo>
                  <a:pt x="3184813" y="6458"/>
                  <a:pt x="3630821" y="732"/>
                  <a:pt x="4189346" y="67"/>
                </a:cubicBezTo>
                <a:close/>
              </a:path>
            </a:pathLst>
          </a:custGeom>
        </p:spPr>
      </p:pic>
      <p:pic>
        <p:nvPicPr>
          <p:cNvPr id="9" name="Imagem 8" descr="Uma imagem contendo foto, mesa, pequeno, em pé&#10;&#10;Descrição gerada automaticamente">
            <a:extLst>
              <a:ext uri="{FF2B5EF4-FFF2-40B4-BE49-F238E27FC236}">
                <a16:creationId xmlns:a16="http://schemas.microsoft.com/office/drawing/2014/main" id="{8F496C3A-F4CE-6A4F-8915-8B823AD4A2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896" t="-115" b="827"/>
          <a:stretch/>
        </p:blipFill>
        <p:spPr>
          <a:xfrm>
            <a:off x="6096000" y="2120322"/>
            <a:ext cx="6096000" cy="3997771"/>
          </a:xfrm>
          <a:custGeom>
            <a:avLst/>
            <a:gdLst/>
            <a:ahLst/>
            <a:cxnLst/>
            <a:rect l="l" t="t" r="r" b="b"/>
            <a:pathLst>
              <a:path w="6096000" h="3997771">
                <a:moveTo>
                  <a:pt x="0" y="0"/>
                </a:moveTo>
                <a:lnTo>
                  <a:pt x="210618" y="2047"/>
                </a:lnTo>
                <a:cubicBezTo>
                  <a:pt x="2535878" y="26753"/>
                  <a:pt x="5202862" y="78595"/>
                  <a:pt x="5671395" y="78595"/>
                </a:cubicBezTo>
                <a:cubicBezTo>
                  <a:pt x="5770707" y="78595"/>
                  <a:pt x="5857607" y="78595"/>
                  <a:pt x="5933645" y="78595"/>
                </a:cubicBezTo>
                <a:lnTo>
                  <a:pt x="6096000" y="78595"/>
                </a:lnTo>
                <a:lnTo>
                  <a:pt x="6096000" y="3975098"/>
                </a:lnTo>
                <a:lnTo>
                  <a:pt x="6095997" y="3975098"/>
                </a:lnTo>
                <a:lnTo>
                  <a:pt x="6095997" y="3963663"/>
                </a:lnTo>
                <a:lnTo>
                  <a:pt x="6088243" y="3963714"/>
                </a:lnTo>
                <a:cubicBezTo>
                  <a:pt x="5074126" y="3970314"/>
                  <a:pt x="3451540" y="3980874"/>
                  <a:pt x="855408" y="3997771"/>
                </a:cubicBezTo>
                <a:cubicBezTo>
                  <a:pt x="855408" y="3997771"/>
                  <a:pt x="855408" y="3997771"/>
                  <a:pt x="4709" y="3985036"/>
                </a:cubicBezTo>
                <a:lnTo>
                  <a:pt x="0" y="3984966"/>
                </a:lnTo>
                <a:close/>
              </a:path>
            </a:pathLst>
          </a:cu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EA07D021-E486-5E40-B18D-5A745678F01B}"/>
              </a:ext>
            </a:extLst>
          </p:cNvPr>
          <p:cNvSpPr txBox="1"/>
          <p:nvPr/>
        </p:nvSpPr>
        <p:spPr>
          <a:xfrm>
            <a:off x="20" y="5720228"/>
            <a:ext cx="6095980" cy="399572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pt-BR" sz="1300" dirty="0">
                <a:solidFill>
                  <a:srgbClr val="FFFFFF"/>
                </a:solidFill>
              </a:rPr>
              <a:t>Enormes Volumes de Dados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C8B8624-2871-BE44-A9D5-4CA5641FE9DB}"/>
              </a:ext>
            </a:extLst>
          </p:cNvPr>
          <p:cNvSpPr txBox="1"/>
          <p:nvPr/>
        </p:nvSpPr>
        <p:spPr>
          <a:xfrm>
            <a:off x="6096000" y="5732830"/>
            <a:ext cx="6096000" cy="399777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pt-BR" sz="1300">
                <a:solidFill>
                  <a:srgbClr val="FFFFFF"/>
                </a:solidFill>
              </a:rPr>
              <a:t>Computação em nuvem</a:t>
            </a:r>
          </a:p>
        </p:txBody>
      </p:sp>
      <p:sp>
        <p:nvSpPr>
          <p:cNvPr id="12" name="Cruz 11">
            <a:extLst>
              <a:ext uri="{FF2B5EF4-FFF2-40B4-BE49-F238E27FC236}">
                <a16:creationId xmlns:a16="http://schemas.microsoft.com/office/drawing/2014/main" id="{AB2C2F0F-2D43-E24E-BE0E-00228069E122}"/>
              </a:ext>
            </a:extLst>
          </p:cNvPr>
          <p:cNvSpPr/>
          <p:nvPr/>
        </p:nvSpPr>
        <p:spPr>
          <a:xfrm>
            <a:off x="5138058" y="2615893"/>
            <a:ext cx="2032000" cy="1651307"/>
          </a:xfrm>
          <a:prstGeom prst="plus">
            <a:avLst>
              <a:gd name="adj" fmla="val 3642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3770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08119F7-B84E-4EBF-919F-A9B0F6D92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A17479-17CB-402A-8689-750C6F385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9DDA07A-3E6F-EF4E-928C-BA5EBC8B2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0"/>
            <a:ext cx="3107463" cy="5510138"/>
          </a:xfrm>
        </p:spPr>
        <p:txBody>
          <a:bodyPr>
            <a:normAutofit/>
          </a:bodyPr>
          <a:lstStyle/>
          <a:p>
            <a:r>
              <a:rPr lang="pt-BR" dirty="0"/>
              <a:t>Três Mais Importantes Fontes de </a:t>
            </a:r>
            <a:br>
              <a:rPr lang="pt-BR" dirty="0"/>
            </a:br>
            <a:r>
              <a:rPr lang="pt-BR" dirty="0"/>
              <a:t>Big Data</a:t>
            </a: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F534AA72-89BF-4BB0-B339-DEB9FC7F1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2978" y="0"/>
            <a:ext cx="7809022" cy="6858000"/>
          </a:xfrm>
          <a:custGeom>
            <a:avLst/>
            <a:gdLst>
              <a:gd name="connsiteX0" fmla="*/ 27229 w 7809022"/>
              <a:gd name="connsiteY0" fmla="*/ 0 h 6858000"/>
              <a:gd name="connsiteX1" fmla="*/ 7809022 w 7809022"/>
              <a:gd name="connsiteY1" fmla="*/ 0 h 6858000"/>
              <a:gd name="connsiteX2" fmla="*/ 7809022 w 7809022"/>
              <a:gd name="connsiteY2" fmla="*/ 6858000 h 6858000"/>
              <a:gd name="connsiteX3" fmla="*/ 41303 w 7809022"/>
              <a:gd name="connsiteY3" fmla="*/ 6858000 h 6858000"/>
              <a:gd name="connsiteX4" fmla="*/ 41303 w 7809022"/>
              <a:gd name="connsiteY4" fmla="*/ 6822879 h 6858000"/>
              <a:gd name="connsiteX5" fmla="*/ 41303 w 7809022"/>
              <a:gd name="connsiteY5" fmla="*/ 6667752 h 6858000"/>
              <a:gd name="connsiteX6" fmla="*/ 0 w 7809022"/>
              <a:gd name="connsiteY6" fmla="*/ 3813425 h 6858000"/>
              <a:gd name="connsiteX7" fmla="*/ 41303 w 7809022"/>
              <a:gd name="connsiteY7" fmla="*/ 2572413 h 6858000"/>
              <a:gd name="connsiteX8" fmla="*/ 41303 w 7809022"/>
              <a:gd name="connsiteY8" fmla="*/ 1496869 h 6858000"/>
              <a:gd name="connsiteX9" fmla="*/ 41303 w 7809022"/>
              <a:gd name="connsiteY9" fmla="*/ 1083199 h 6858000"/>
              <a:gd name="connsiteX10" fmla="*/ 0 w 7809022"/>
              <a:gd name="connsiteY10" fmla="*/ 545427 h 6858000"/>
              <a:gd name="connsiteX11" fmla="*/ 22153 w 7809022"/>
              <a:gd name="connsiteY11" fmla="*/ 10166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809022" h="6858000">
                <a:moveTo>
                  <a:pt x="27229" y="0"/>
                </a:moveTo>
                <a:lnTo>
                  <a:pt x="7809022" y="0"/>
                </a:lnTo>
                <a:lnTo>
                  <a:pt x="7809022" y="6858000"/>
                </a:lnTo>
                <a:lnTo>
                  <a:pt x="41303" y="6858000"/>
                </a:lnTo>
                <a:lnTo>
                  <a:pt x="41303" y="6822879"/>
                </a:lnTo>
                <a:cubicBezTo>
                  <a:pt x="41303" y="6760828"/>
                  <a:pt x="41303" y="6709119"/>
                  <a:pt x="41303" y="6667752"/>
                </a:cubicBezTo>
                <a:cubicBezTo>
                  <a:pt x="41303" y="6667752"/>
                  <a:pt x="41303" y="6667752"/>
                  <a:pt x="0" y="3813425"/>
                </a:cubicBezTo>
                <a:cubicBezTo>
                  <a:pt x="0" y="3813425"/>
                  <a:pt x="0" y="3813425"/>
                  <a:pt x="41303" y="2572413"/>
                </a:cubicBezTo>
                <a:cubicBezTo>
                  <a:pt x="41303" y="2572413"/>
                  <a:pt x="41303" y="2572413"/>
                  <a:pt x="41303" y="1496869"/>
                </a:cubicBezTo>
                <a:cubicBezTo>
                  <a:pt x="41303" y="1455502"/>
                  <a:pt x="41303" y="1290034"/>
                  <a:pt x="41303" y="1083199"/>
                </a:cubicBezTo>
                <a:cubicBezTo>
                  <a:pt x="41303" y="876364"/>
                  <a:pt x="0" y="710895"/>
                  <a:pt x="0" y="545427"/>
                </a:cubicBezTo>
                <a:cubicBezTo>
                  <a:pt x="0" y="545427"/>
                  <a:pt x="0" y="545427"/>
                  <a:pt x="22153" y="101661"/>
                </a:cubicBez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BCFF0CE0-FACD-49EF-B22A-663D045AF6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5885094"/>
              </p:ext>
            </p:extLst>
          </p:nvPr>
        </p:nvGraphicFramePr>
        <p:xfrm>
          <a:off x="5260361" y="728664"/>
          <a:ext cx="6188689" cy="5409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4996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42DFF2D-EA41-4CBE-9659-C2917E488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84CBD5A-8105-254F-930D-C89528057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5015638" cy="2804400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 algn="ctr"/>
            <a:r>
              <a:rPr lang="en-US" sz="5600" spc="-100"/>
              <a:t>Obtendo valor a partir de Big Data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AA692CF-EE20-0046-850F-96AD47AF7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3830399"/>
            <a:ext cx="5015638" cy="1936800"/>
          </a:xfrm>
        </p:spPr>
        <p:txBody>
          <a:bodyPr vert="horz" lIns="0" tIns="0" rIns="0" bIns="0" rtlCol="0">
            <a:normAutofit/>
          </a:bodyPr>
          <a:lstStyle/>
          <a:p>
            <a:pPr marL="0" indent="0" algn="ctr">
              <a:buNone/>
            </a:pPr>
            <a:r>
              <a:rPr lang="en-US" sz="2800"/>
              <a:t>Valor é obtido integrando diferentes tipos de fontes de dados</a:t>
            </a:r>
          </a:p>
        </p:txBody>
      </p:sp>
      <p:pic>
        <p:nvPicPr>
          <p:cNvPr id="5" name="Picture 4" descr="Números da bolsa de valores">
            <a:extLst>
              <a:ext uri="{FF2B5EF4-FFF2-40B4-BE49-F238E27FC236}">
                <a16:creationId xmlns:a16="http://schemas.microsoft.com/office/drawing/2014/main" id="{FD6D89F6-FFE8-456B-BAAB-CA06CE2232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81" r="21700" b="-1"/>
          <a:stretch/>
        </p:blipFill>
        <p:spPr>
          <a:xfrm>
            <a:off x="6529067" y="10"/>
            <a:ext cx="5662935" cy="6857990"/>
          </a:xfrm>
          <a:custGeom>
            <a:avLst/>
            <a:gdLst/>
            <a:ahLst/>
            <a:cxnLst/>
            <a:rect l="l" t="t" r="r" b="b"/>
            <a:pathLst>
              <a:path w="5662935" h="685800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94678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08119F7-B84E-4EBF-919F-A9B0F6D92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A17479-17CB-402A-8689-750C6F385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843E43C-2AD9-B345-9D74-CBD026925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0"/>
            <a:ext cx="3107463" cy="5510138"/>
          </a:xfrm>
        </p:spPr>
        <p:txBody>
          <a:bodyPr>
            <a:normAutofit/>
          </a:bodyPr>
          <a:lstStyle/>
          <a:p>
            <a:r>
              <a:rPr lang="pt-BR" dirty="0"/>
              <a:t>Integração de Dados</a:t>
            </a: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F534AA72-89BF-4BB0-B339-DEB9FC7F1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2978" y="0"/>
            <a:ext cx="7809022" cy="6858000"/>
          </a:xfrm>
          <a:custGeom>
            <a:avLst/>
            <a:gdLst>
              <a:gd name="connsiteX0" fmla="*/ 27229 w 7809022"/>
              <a:gd name="connsiteY0" fmla="*/ 0 h 6858000"/>
              <a:gd name="connsiteX1" fmla="*/ 7809022 w 7809022"/>
              <a:gd name="connsiteY1" fmla="*/ 0 h 6858000"/>
              <a:gd name="connsiteX2" fmla="*/ 7809022 w 7809022"/>
              <a:gd name="connsiteY2" fmla="*/ 6858000 h 6858000"/>
              <a:gd name="connsiteX3" fmla="*/ 41303 w 7809022"/>
              <a:gd name="connsiteY3" fmla="*/ 6858000 h 6858000"/>
              <a:gd name="connsiteX4" fmla="*/ 41303 w 7809022"/>
              <a:gd name="connsiteY4" fmla="*/ 6822879 h 6858000"/>
              <a:gd name="connsiteX5" fmla="*/ 41303 w 7809022"/>
              <a:gd name="connsiteY5" fmla="*/ 6667752 h 6858000"/>
              <a:gd name="connsiteX6" fmla="*/ 0 w 7809022"/>
              <a:gd name="connsiteY6" fmla="*/ 3813425 h 6858000"/>
              <a:gd name="connsiteX7" fmla="*/ 41303 w 7809022"/>
              <a:gd name="connsiteY7" fmla="*/ 2572413 h 6858000"/>
              <a:gd name="connsiteX8" fmla="*/ 41303 w 7809022"/>
              <a:gd name="connsiteY8" fmla="*/ 1496869 h 6858000"/>
              <a:gd name="connsiteX9" fmla="*/ 41303 w 7809022"/>
              <a:gd name="connsiteY9" fmla="*/ 1083199 h 6858000"/>
              <a:gd name="connsiteX10" fmla="*/ 0 w 7809022"/>
              <a:gd name="connsiteY10" fmla="*/ 545427 h 6858000"/>
              <a:gd name="connsiteX11" fmla="*/ 22153 w 7809022"/>
              <a:gd name="connsiteY11" fmla="*/ 10166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809022" h="6858000">
                <a:moveTo>
                  <a:pt x="27229" y="0"/>
                </a:moveTo>
                <a:lnTo>
                  <a:pt x="7809022" y="0"/>
                </a:lnTo>
                <a:lnTo>
                  <a:pt x="7809022" y="6858000"/>
                </a:lnTo>
                <a:lnTo>
                  <a:pt x="41303" y="6858000"/>
                </a:lnTo>
                <a:lnTo>
                  <a:pt x="41303" y="6822879"/>
                </a:lnTo>
                <a:cubicBezTo>
                  <a:pt x="41303" y="6760828"/>
                  <a:pt x="41303" y="6709119"/>
                  <a:pt x="41303" y="6667752"/>
                </a:cubicBezTo>
                <a:cubicBezTo>
                  <a:pt x="41303" y="6667752"/>
                  <a:pt x="41303" y="6667752"/>
                  <a:pt x="0" y="3813425"/>
                </a:cubicBezTo>
                <a:cubicBezTo>
                  <a:pt x="0" y="3813425"/>
                  <a:pt x="0" y="3813425"/>
                  <a:pt x="41303" y="2572413"/>
                </a:cubicBezTo>
                <a:cubicBezTo>
                  <a:pt x="41303" y="2572413"/>
                  <a:pt x="41303" y="2572413"/>
                  <a:pt x="41303" y="1496869"/>
                </a:cubicBezTo>
                <a:cubicBezTo>
                  <a:pt x="41303" y="1455502"/>
                  <a:pt x="41303" y="1290034"/>
                  <a:pt x="41303" y="1083199"/>
                </a:cubicBezTo>
                <a:cubicBezTo>
                  <a:pt x="41303" y="876364"/>
                  <a:pt x="0" y="710895"/>
                  <a:pt x="0" y="545427"/>
                </a:cubicBezTo>
                <a:cubicBezTo>
                  <a:pt x="0" y="545427"/>
                  <a:pt x="0" y="545427"/>
                  <a:pt x="22153" y="101661"/>
                </a:cubicBez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FCE43A79-DADA-4F25-92E7-F48C0B5399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4118857"/>
              </p:ext>
            </p:extLst>
          </p:nvPr>
        </p:nvGraphicFramePr>
        <p:xfrm>
          <a:off x="5193144" y="148094"/>
          <a:ext cx="6188689" cy="3741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Espaço Reservado para Conteúdo 2">
            <a:extLst>
              <a:ext uri="{FF2B5EF4-FFF2-40B4-BE49-F238E27FC236}">
                <a16:creationId xmlns:a16="http://schemas.microsoft.com/office/drawing/2014/main" id="{52F72F1F-06B2-C64A-A2F1-D7CE1BBAF2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2860885"/>
              </p:ext>
            </p:extLst>
          </p:nvPr>
        </p:nvGraphicFramePr>
        <p:xfrm>
          <a:off x="5193144" y="2729481"/>
          <a:ext cx="6188689" cy="3741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Seta para a Direita 3">
            <a:extLst>
              <a:ext uri="{FF2B5EF4-FFF2-40B4-BE49-F238E27FC236}">
                <a16:creationId xmlns:a16="http://schemas.microsoft.com/office/drawing/2014/main" id="{BA72BFDC-D82B-AF42-9D56-2EE2B69EBB38}"/>
              </a:ext>
            </a:extLst>
          </p:cNvPr>
          <p:cNvSpPr/>
          <p:nvPr/>
        </p:nvSpPr>
        <p:spPr>
          <a:xfrm>
            <a:off x="7905640" y="3621316"/>
            <a:ext cx="783772" cy="6531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have Direita 5">
            <a:extLst>
              <a:ext uri="{FF2B5EF4-FFF2-40B4-BE49-F238E27FC236}">
                <a16:creationId xmlns:a16="http://schemas.microsoft.com/office/drawing/2014/main" id="{1A69982D-42E4-5A40-8E2E-3D2F39197AB9}"/>
              </a:ext>
            </a:extLst>
          </p:cNvPr>
          <p:cNvSpPr/>
          <p:nvPr/>
        </p:nvSpPr>
        <p:spPr>
          <a:xfrm rot="5400000">
            <a:off x="8123354" y="372258"/>
            <a:ext cx="348343" cy="5765141"/>
          </a:xfrm>
          <a:prstGeom prst="rightBrace">
            <a:avLst>
              <a:gd name="adj1" fmla="val 0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0612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E9D6223-8D87-4038-BE74-D5224B024F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6FBF49-EC0D-4E09-A77B-DB4E8257E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3AA13D0-BF0A-4B8F-9FD6-CAE2DCD93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" y="0"/>
            <a:ext cx="9705717" cy="6858000"/>
          </a:xfrm>
          <a:custGeom>
            <a:avLst/>
            <a:gdLst>
              <a:gd name="connsiteX0" fmla="*/ 0 w 9705717"/>
              <a:gd name="connsiteY0" fmla="*/ 0 h 6858000"/>
              <a:gd name="connsiteX1" fmla="*/ 8892014 w 9705717"/>
              <a:gd name="connsiteY1" fmla="*/ 0 h 6858000"/>
              <a:gd name="connsiteX2" fmla="*/ 8948109 w 9705717"/>
              <a:gd name="connsiteY2" fmla="*/ 119185 h 6858000"/>
              <a:gd name="connsiteX3" fmla="*/ 9361712 w 9705717"/>
              <a:gd name="connsiteY3" fmla="*/ 1009060 h 6858000"/>
              <a:gd name="connsiteX4" fmla="*/ 9569814 w 9705717"/>
              <a:gd name="connsiteY4" fmla="*/ 4722415 h 6858000"/>
              <a:gd name="connsiteX5" fmla="*/ 8937785 w 9705717"/>
              <a:gd name="connsiteY5" fmla="*/ 6619105 h 6858000"/>
              <a:gd name="connsiteX6" fmla="*/ 8749280 w 9705717"/>
              <a:gd name="connsiteY6" fmla="*/ 6858000 h 6858000"/>
              <a:gd name="connsiteX7" fmla="*/ 0 w 9705717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05717" h="6858000">
                <a:moveTo>
                  <a:pt x="0" y="0"/>
                </a:moveTo>
                <a:lnTo>
                  <a:pt x="8892014" y="0"/>
                </a:lnTo>
                <a:lnTo>
                  <a:pt x="8948109" y="119185"/>
                </a:lnTo>
                <a:cubicBezTo>
                  <a:pt x="9080774" y="406683"/>
                  <a:pt x="9216041" y="706568"/>
                  <a:pt x="9361712" y="1009060"/>
                </a:cubicBezTo>
                <a:cubicBezTo>
                  <a:pt x="9986018" y="2093861"/>
                  <a:pt x="9569814" y="4346908"/>
                  <a:pt x="9569814" y="4722415"/>
                </a:cubicBezTo>
                <a:cubicBezTo>
                  <a:pt x="9569814" y="5635108"/>
                  <a:pt x="9260912" y="6189243"/>
                  <a:pt x="8937785" y="6619105"/>
                </a:cubicBezTo>
                <a:lnTo>
                  <a:pt x="874928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20375DF-BD56-F440-A80C-BABF4060B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0"/>
            <a:ext cx="6911974" cy="1477328"/>
          </a:xfrm>
        </p:spPr>
        <p:txBody>
          <a:bodyPr wrap="square" anchor="ctr">
            <a:normAutofit/>
          </a:bodyPr>
          <a:lstStyle/>
          <a:p>
            <a:r>
              <a:rPr lang="pt-BR" dirty="0"/>
              <a:t>Características do Big Data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3458CFF-F7CA-4C41-ADA8-99C5F784C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541600"/>
            <a:ext cx="6911975" cy="321627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pt-BR" sz="1700" dirty="0"/>
              <a:t>Volume: existem enormes quantidades de dados envolvidos, variando de </a:t>
            </a:r>
            <a:r>
              <a:rPr lang="pt-BR" sz="1700" dirty="0" err="1"/>
              <a:t>tera</a:t>
            </a:r>
            <a:r>
              <a:rPr lang="pt-BR" sz="1700" dirty="0"/>
              <a:t> a </a:t>
            </a:r>
            <a:r>
              <a:rPr lang="pt-BR" sz="1700" dirty="0" err="1"/>
              <a:t>zetabytes</a:t>
            </a:r>
            <a:endParaRPr lang="pt-BR" sz="1700" dirty="0"/>
          </a:p>
          <a:p>
            <a:pPr>
              <a:lnSpc>
                <a:spcPct val="110000"/>
              </a:lnSpc>
            </a:pPr>
            <a:r>
              <a:rPr lang="pt-BR" sz="1700" dirty="0"/>
              <a:t>Velocidade: os aplicativos devem poder processar e analisar fluxos de dados em tempo real, à medida que os dados são coletados.</a:t>
            </a:r>
          </a:p>
          <a:p>
            <a:pPr>
              <a:lnSpc>
                <a:spcPct val="110000"/>
              </a:lnSpc>
            </a:pPr>
            <a:r>
              <a:rPr lang="pt-BR" sz="1700" dirty="0"/>
              <a:t>Variedade: envolve o armazenamento de dados multimídia estruturados, semiestruturados e não estruturados (texto, gráficos, imagens, áudio e vídeo).</a:t>
            </a:r>
          </a:p>
        </p:txBody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id="{15BE2CF8-7196-4BC3-B312-B0EE486D9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5824556">
            <a:off x="8226571" y="2916066"/>
            <a:ext cx="3518890" cy="3293724"/>
          </a:xfrm>
          <a:custGeom>
            <a:avLst/>
            <a:gdLst>
              <a:gd name="T0" fmla="*/ 43 w 250"/>
              <a:gd name="T1" fmla="*/ 167 h 234"/>
              <a:gd name="T2" fmla="*/ 70 w 250"/>
              <a:gd name="T3" fmla="*/ 133 h 234"/>
              <a:gd name="T4" fmla="*/ 48 w 250"/>
              <a:gd name="T5" fmla="*/ 134 h 234"/>
              <a:gd name="T6" fmla="*/ 19 w 250"/>
              <a:gd name="T7" fmla="*/ 130 h 234"/>
              <a:gd name="T8" fmla="*/ 6 w 250"/>
              <a:gd name="T9" fmla="*/ 123 h 234"/>
              <a:gd name="T10" fmla="*/ 1 w 250"/>
              <a:gd name="T11" fmla="*/ 103 h 234"/>
              <a:gd name="T12" fmla="*/ 11 w 250"/>
              <a:gd name="T13" fmla="*/ 81 h 234"/>
              <a:gd name="T14" fmla="*/ 23 w 250"/>
              <a:gd name="T15" fmla="*/ 76 h 234"/>
              <a:gd name="T16" fmla="*/ 81 w 250"/>
              <a:gd name="T17" fmla="*/ 78 h 234"/>
              <a:gd name="T18" fmla="*/ 65 w 250"/>
              <a:gd name="T19" fmla="*/ 49 h 234"/>
              <a:gd name="T20" fmla="*/ 57 w 250"/>
              <a:gd name="T21" fmla="*/ 27 h 234"/>
              <a:gd name="T22" fmla="*/ 67 w 250"/>
              <a:gd name="T23" fmla="*/ 12 h 234"/>
              <a:gd name="T24" fmla="*/ 85 w 250"/>
              <a:gd name="T25" fmla="*/ 1 h 234"/>
              <a:gd name="T26" fmla="*/ 101 w 250"/>
              <a:gd name="T27" fmla="*/ 8 h 234"/>
              <a:gd name="T28" fmla="*/ 107 w 250"/>
              <a:gd name="T29" fmla="*/ 15 h 234"/>
              <a:gd name="T30" fmla="*/ 120 w 250"/>
              <a:gd name="T31" fmla="*/ 37 h 234"/>
              <a:gd name="T32" fmla="*/ 131 w 250"/>
              <a:gd name="T33" fmla="*/ 60 h 234"/>
              <a:gd name="T34" fmla="*/ 164 w 250"/>
              <a:gd name="T35" fmla="*/ 25 h 234"/>
              <a:gd name="T36" fmla="*/ 187 w 250"/>
              <a:gd name="T37" fmla="*/ 11 h 234"/>
              <a:gd name="T38" fmla="*/ 205 w 250"/>
              <a:gd name="T39" fmla="*/ 19 h 234"/>
              <a:gd name="T40" fmla="*/ 214 w 250"/>
              <a:gd name="T41" fmla="*/ 34 h 234"/>
              <a:gd name="T42" fmla="*/ 203 w 250"/>
              <a:gd name="T43" fmla="*/ 57 h 234"/>
              <a:gd name="T44" fmla="*/ 166 w 250"/>
              <a:gd name="T45" fmla="*/ 100 h 234"/>
              <a:gd name="T46" fmla="*/ 217 w 250"/>
              <a:gd name="T47" fmla="*/ 98 h 234"/>
              <a:gd name="T48" fmla="*/ 244 w 250"/>
              <a:gd name="T49" fmla="*/ 104 h 234"/>
              <a:gd name="T50" fmla="*/ 249 w 250"/>
              <a:gd name="T51" fmla="*/ 115 h 234"/>
              <a:gd name="T52" fmla="*/ 247 w 250"/>
              <a:gd name="T53" fmla="*/ 129 h 234"/>
              <a:gd name="T54" fmla="*/ 245 w 250"/>
              <a:gd name="T55" fmla="*/ 134 h 234"/>
              <a:gd name="T56" fmla="*/ 241 w 250"/>
              <a:gd name="T57" fmla="*/ 141 h 234"/>
              <a:gd name="T58" fmla="*/ 227 w 250"/>
              <a:gd name="T59" fmla="*/ 147 h 234"/>
              <a:gd name="T60" fmla="*/ 187 w 250"/>
              <a:gd name="T61" fmla="*/ 151 h 234"/>
              <a:gd name="T62" fmla="*/ 160 w 250"/>
              <a:gd name="T63" fmla="*/ 148 h 234"/>
              <a:gd name="T64" fmla="*/ 168 w 250"/>
              <a:gd name="T65" fmla="*/ 168 h 234"/>
              <a:gd name="T66" fmla="*/ 176 w 250"/>
              <a:gd name="T67" fmla="*/ 194 h 234"/>
              <a:gd name="T68" fmla="*/ 176 w 250"/>
              <a:gd name="T69" fmla="*/ 211 h 234"/>
              <a:gd name="T70" fmla="*/ 170 w 250"/>
              <a:gd name="T71" fmla="*/ 221 h 234"/>
              <a:gd name="T72" fmla="*/ 156 w 250"/>
              <a:gd name="T73" fmla="*/ 230 h 234"/>
              <a:gd name="T74" fmla="*/ 130 w 250"/>
              <a:gd name="T75" fmla="*/ 226 h 234"/>
              <a:gd name="T76" fmla="*/ 122 w 250"/>
              <a:gd name="T77" fmla="*/ 213 h 234"/>
              <a:gd name="T78" fmla="*/ 110 w 250"/>
              <a:gd name="T79" fmla="*/ 169 h 234"/>
              <a:gd name="T80" fmla="*/ 92 w 250"/>
              <a:gd name="T81" fmla="*/ 192 h 234"/>
              <a:gd name="T82" fmla="*/ 87 w 250"/>
              <a:gd name="T83" fmla="*/ 197 h 234"/>
              <a:gd name="T84" fmla="*/ 84 w 250"/>
              <a:gd name="T85" fmla="*/ 201 h 234"/>
              <a:gd name="T86" fmla="*/ 65 w 250"/>
              <a:gd name="T87" fmla="*/ 212 h 234"/>
              <a:gd name="T88" fmla="*/ 50 w 250"/>
              <a:gd name="T89" fmla="*/ 204 h 234"/>
              <a:gd name="T90" fmla="*/ 44 w 250"/>
              <a:gd name="T91" fmla="*/ 198 h 234"/>
              <a:gd name="T92" fmla="*/ 38 w 250"/>
              <a:gd name="T93" fmla="*/ 185 h 234"/>
              <a:gd name="T94" fmla="*/ 43 w 250"/>
              <a:gd name="T95" fmla="*/ 167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50" h="234">
                <a:moveTo>
                  <a:pt x="43" y="167"/>
                </a:moveTo>
                <a:cubicBezTo>
                  <a:pt x="70" y="133"/>
                  <a:pt x="70" y="133"/>
                  <a:pt x="70" y="133"/>
                </a:cubicBezTo>
                <a:cubicBezTo>
                  <a:pt x="60" y="134"/>
                  <a:pt x="61" y="134"/>
                  <a:pt x="48" y="134"/>
                </a:cubicBezTo>
                <a:cubicBezTo>
                  <a:pt x="34" y="133"/>
                  <a:pt x="24" y="132"/>
                  <a:pt x="19" y="130"/>
                </a:cubicBezTo>
                <a:cubicBezTo>
                  <a:pt x="13" y="128"/>
                  <a:pt x="9" y="126"/>
                  <a:pt x="6" y="123"/>
                </a:cubicBezTo>
                <a:cubicBezTo>
                  <a:pt x="1" y="119"/>
                  <a:pt x="0" y="112"/>
                  <a:pt x="1" y="103"/>
                </a:cubicBezTo>
                <a:cubicBezTo>
                  <a:pt x="2" y="93"/>
                  <a:pt x="6" y="86"/>
                  <a:pt x="11" y="81"/>
                </a:cubicBezTo>
                <a:cubicBezTo>
                  <a:pt x="15" y="77"/>
                  <a:pt x="18" y="76"/>
                  <a:pt x="23" y="76"/>
                </a:cubicBezTo>
                <a:cubicBezTo>
                  <a:pt x="81" y="78"/>
                  <a:pt x="81" y="78"/>
                  <a:pt x="81" y="78"/>
                </a:cubicBezTo>
                <a:cubicBezTo>
                  <a:pt x="65" y="49"/>
                  <a:pt x="65" y="49"/>
                  <a:pt x="65" y="49"/>
                </a:cubicBezTo>
                <a:cubicBezTo>
                  <a:pt x="58" y="40"/>
                  <a:pt x="56" y="33"/>
                  <a:pt x="57" y="27"/>
                </a:cubicBezTo>
                <a:cubicBezTo>
                  <a:pt x="58" y="21"/>
                  <a:pt x="62" y="16"/>
                  <a:pt x="67" y="12"/>
                </a:cubicBezTo>
                <a:cubicBezTo>
                  <a:pt x="74" y="6"/>
                  <a:pt x="80" y="2"/>
                  <a:pt x="85" y="1"/>
                </a:cubicBezTo>
                <a:cubicBezTo>
                  <a:pt x="90" y="0"/>
                  <a:pt x="95" y="2"/>
                  <a:pt x="101" y="8"/>
                </a:cubicBezTo>
                <a:cubicBezTo>
                  <a:pt x="104" y="11"/>
                  <a:pt x="106" y="13"/>
                  <a:pt x="107" y="15"/>
                </a:cubicBezTo>
                <a:cubicBezTo>
                  <a:pt x="110" y="19"/>
                  <a:pt x="112" y="20"/>
                  <a:pt x="120" y="37"/>
                </a:cubicBezTo>
                <a:cubicBezTo>
                  <a:pt x="129" y="55"/>
                  <a:pt x="128" y="51"/>
                  <a:pt x="131" y="60"/>
                </a:cubicBezTo>
                <a:cubicBezTo>
                  <a:pt x="164" y="25"/>
                  <a:pt x="164" y="25"/>
                  <a:pt x="164" y="25"/>
                </a:cubicBezTo>
                <a:cubicBezTo>
                  <a:pt x="173" y="16"/>
                  <a:pt x="180" y="11"/>
                  <a:pt x="187" y="11"/>
                </a:cubicBezTo>
                <a:cubicBezTo>
                  <a:pt x="193" y="10"/>
                  <a:pt x="200" y="13"/>
                  <a:pt x="205" y="19"/>
                </a:cubicBezTo>
                <a:cubicBezTo>
                  <a:pt x="210" y="24"/>
                  <a:pt x="213" y="29"/>
                  <a:pt x="214" y="34"/>
                </a:cubicBezTo>
                <a:cubicBezTo>
                  <a:pt x="214" y="39"/>
                  <a:pt x="211" y="47"/>
                  <a:pt x="203" y="57"/>
                </a:cubicBezTo>
                <a:cubicBezTo>
                  <a:pt x="166" y="100"/>
                  <a:pt x="166" y="100"/>
                  <a:pt x="166" y="100"/>
                </a:cubicBezTo>
                <a:cubicBezTo>
                  <a:pt x="217" y="98"/>
                  <a:pt x="217" y="98"/>
                  <a:pt x="217" y="98"/>
                </a:cubicBezTo>
                <a:cubicBezTo>
                  <a:pt x="229" y="96"/>
                  <a:pt x="238" y="98"/>
                  <a:pt x="244" y="104"/>
                </a:cubicBezTo>
                <a:cubicBezTo>
                  <a:pt x="247" y="107"/>
                  <a:pt x="249" y="111"/>
                  <a:pt x="249" y="115"/>
                </a:cubicBezTo>
                <a:cubicBezTo>
                  <a:pt x="250" y="120"/>
                  <a:pt x="249" y="124"/>
                  <a:pt x="247" y="129"/>
                </a:cubicBezTo>
                <a:cubicBezTo>
                  <a:pt x="247" y="130"/>
                  <a:pt x="246" y="132"/>
                  <a:pt x="245" y="134"/>
                </a:cubicBezTo>
                <a:cubicBezTo>
                  <a:pt x="244" y="137"/>
                  <a:pt x="243" y="140"/>
                  <a:pt x="241" y="141"/>
                </a:cubicBezTo>
                <a:cubicBezTo>
                  <a:pt x="239" y="144"/>
                  <a:pt x="234" y="146"/>
                  <a:pt x="227" y="147"/>
                </a:cubicBezTo>
                <a:cubicBezTo>
                  <a:pt x="221" y="149"/>
                  <a:pt x="207" y="150"/>
                  <a:pt x="187" y="151"/>
                </a:cubicBezTo>
                <a:cubicBezTo>
                  <a:pt x="175" y="152"/>
                  <a:pt x="161" y="148"/>
                  <a:pt x="160" y="148"/>
                </a:cubicBezTo>
                <a:cubicBezTo>
                  <a:pt x="161" y="151"/>
                  <a:pt x="165" y="161"/>
                  <a:pt x="168" y="168"/>
                </a:cubicBezTo>
                <a:cubicBezTo>
                  <a:pt x="168" y="171"/>
                  <a:pt x="173" y="181"/>
                  <a:pt x="176" y="194"/>
                </a:cubicBezTo>
                <a:cubicBezTo>
                  <a:pt x="179" y="206"/>
                  <a:pt x="176" y="203"/>
                  <a:pt x="176" y="211"/>
                </a:cubicBezTo>
                <a:cubicBezTo>
                  <a:pt x="176" y="214"/>
                  <a:pt x="174" y="217"/>
                  <a:pt x="170" y="221"/>
                </a:cubicBezTo>
                <a:cubicBezTo>
                  <a:pt x="166" y="226"/>
                  <a:pt x="161" y="228"/>
                  <a:pt x="156" y="230"/>
                </a:cubicBezTo>
                <a:cubicBezTo>
                  <a:pt x="147" y="234"/>
                  <a:pt x="137" y="233"/>
                  <a:pt x="130" y="226"/>
                </a:cubicBezTo>
                <a:cubicBezTo>
                  <a:pt x="127" y="223"/>
                  <a:pt x="125" y="219"/>
                  <a:pt x="122" y="213"/>
                </a:cubicBezTo>
                <a:cubicBezTo>
                  <a:pt x="118" y="188"/>
                  <a:pt x="117" y="189"/>
                  <a:pt x="110" y="169"/>
                </a:cubicBezTo>
                <a:cubicBezTo>
                  <a:pt x="92" y="192"/>
                  <a:pt x="92" y="192"/>
                  <a:pt x="92" y="192"/>
                </a:cubicBezTo>
                <a:cubicBezTo>
                  <a:pt x="90" y="193"/>
                  <a:pt x="88" y="195"/>
                  <a:pt x="87" y="197"/>
                </a:cubicBezTo>
                <a:cubicBezTo>
                  <a:pt x="86" y="198"/>
                  <a:pt x="85" y="200"/>
                  <a:pt x="84" y="201"/>
                </a:cubicBezTo>
                <a:cubicBezTo>
                  <a:pt x="76" y="209"/>
                  <a:pt x="70" y="212"/>
                  <a:pt x="65" y="212"/>
                </a:cubicBezTo>
                <a:cubicBezTo>
                  <a:pt x="60" y="211"/>
                  <a:pt x="55" y="209"/>
                  <a:pt x="50" y="204"/>
                </a:cubicBezTo>
                <a:cubicBezTo>
                  <a:pt x="50" y="203"/>
                  <a:pt x="48" y="202"/>
                  <a:pt x="44" y="198"/>
                </a:cubicBezTo>
                <a:cubicBezTo>
                  <a:pt x="41" y="195"/>
                  <a:pt x="39" y="191"/>
                  <a:pt x="38" y="185"/>
                </a:cubicBezTo>
                <a:cubicBezTo>
                  <a:pt x="37" y="179"/>
                  <a:pt x="39" y="173"/>
                  <a:pt x="43" y="16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03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FB0E95-9CAE-4968-A118-2B9F7C8BBB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BBC371-361C-45F7-9235-C3252E336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6866FEF-0A17-C744-9486-032056529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681586"/>
          </a:xfrm>
        </p:spPr>
        <p:txBody>
          <a:bodyPr wrap="square">
            <a:normAutofit/>
          </a:bodyPr>
          <a:lstStyle/>
          <a:p>
            <a:r>
              <a:rPr lang="pt-BR" dirty="0"/>
              <a:t>Ciência de Dados – Data Science</a:t>
            </a: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4172FA92-6FD3-495F-95A0-4FD85861D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0" y="1734458"/>
            <a:ext cx="12191501" cy="5123544"/>
          </a:xfrm>
          <a:custGeom>
            <a:avLst/>
            <a:gdLst>
              <a:gd name="connsiteX0" fmla="*/ 9255953 w 12191501"/>
              <a:gd name="connsiteY0" fmla="*/ 0 h 4430825"/>
              <a:gd name="connsiteX1" fmla="*/ 10762189 w 12191501"/>
              <a:gd name="connsiteY1" fmla="*/ 67992 h 4430825"/>
              <a:gd name="connsiteX2" fmla="*/ 11364025 w 12191501"/>
              <a:gd name="connsiteY2" fmla="*/ 57486 h 4430825"/>
              <a:gd name="connsiteX3" fmla="*/ 12096632 w 12191501"/>
              <a:gd name="connsiteY3" fmla="*/ 44699 h 4430825"/>
              <a:gd name="connsiteX4" fmla="*/ 12191501 w 12191501"/>
              <a:gd name="connsiteY4" fmla="*/ 43042 h 4430825"/>
              <a:gd name="connsiteX5" fmla="*/ 12191501 w 12191501"/>
              <a:gd name="connsiteY5" fmla="*/ 4430825 h 4430825"/>
              <a:gd name="connsiteX6" fmla="*/ 0 w 12191501"/>
              <a:gd name="connsiteY6" fmla="*/ 4430825 h 4430825"/>
              <a:gd name="connsiteX7" fmla="*/ 10182 w 12191501"/>
              <a:gd name="connsiteY7" fmla="*/ 95053 h 4430825"/>
              <a:gd name="connsiteX8" fmla="*/ 70972 w 12191501"/>
              <a:gd name="connsiteY8" fmla="*/ 97164 h 4430825"/>
              <a:gd name="connsiteX9" fmla="*/ 1281624 w 12191501"/>
              <a:gd name="connsiteY9" fmla="*/ 139193 h 4430825"/>
              <a:gd name="connsiteX10" fmla="*/ 2485297 w 12191501"/>
              <a:gd name="connsiteY10" fmla="*/ 118183 h 4430825"/>
              <a:gd name="connsiteX11" fmla="*/ 3237591 w 12191501"/>
              <a:gd name="connsiteY11" fmla="*/ 105051 h 4430825"/>
              <a:gd name="connsiteX12" fmla="*/ 3989887 w 12191501"/>
              <a:gd name="connsiteY12" fmla="*/ 91920 h 4430825"/>
              <a:gd name="connsiteX13" fmla="*/ 9255953 w 12191501"/>
              <a:gd name="connsiteY13" fmla="*/ 0 h 443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1501" h="4430825">
                <a:moveTo>
                  <a:pt x="9255953" y="0"/>
                </a:moveTo>
                <a:cubicBezTo>
                  <a:pt x="10762189" y="67992"/>
                  <a:pt x="10762189" y="67992"/>
                  <a:pt x="10762189" y="67992"/>
                </a:cubicBezTo>
                <a:cubicBezTo>
                  <a:pt x="11364025" y="57486"/>
                  <a:pt x="11364025" y="57486"/>
                  <a:pt x="11364025" y="57486"/>
                </a:cubicBezTo>
                <a:cubicBezTo>
                  <a:pt x="11589714" y="53547"/>
                  <a:pt x="11836561" y="49238"/>
                  <a:pt x="12096632" y="44699"/>
                </a:cubicBezTo>
                <a:lnTo>
                  <a:pt x="12191501" y="43042"/>
                </a:lnTo>
                <a:lnTo>
                  <a:pt x="12191501" y="4430825"/>
                </a:lnTo>
                <a:lnTo>
                  <a:pt x="0" y="4430825"/>
                </a:lnTo>
                <a:lnTo>
                  <a:pt x="10182" y="95053"/>
                </a:lnTo>
                <a:lnTo>
                  <a:pt x="70972" y="97164"/>
                </a:lnTo>
                <a:cubicBezTo>
                  <a:pt x="1281624" y="139193"/>
                  <a:pt x="1281624" y="139193"/>
                  <a:pt x="1281624" y="139193"/>
                </a:cubicBezTo>
                <a:cubicBezTo>
                  <a:pt x="2485297" y="118183"/>
                  <a:pt x="2485297" y="118183"/>
                  <a:pt x="2485297" y="118183"/>
                </a:cubicBezTo>
                <a:cubicBezTo>
                  <a:pt x="2786215" y="112930"/>
                  <a:pt x="2936672" y="110304"/>
                  <a:pt x="3237591" y="105051"/>
                </a:cubicBezTo>
                <a:cubicBezTo>
                  <a:pt x="3538508" y="99800"/>
                  <a:pt x="3839426" y="94546"/>
                  <a:pt x="3989887" y="91920"/>
                </a:cubicBezTo>
                <a:cubicBezTo>
                  <a:pt x="9255953" y="0"/>
                  <a:pt x="9255953" y="0"/>
                  <a:pt x="9255953" y="0"/>
                </a:cubicBez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2A66E4A1-A422-4406-B51C-6E51E0BEA8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9413451"/>
              </p:ext>
            </p:extLst>
          </p:nvPr>
        </p:nvGraphicFramePr>
        <p:xfrm>
          <a:off x="720725" y="2541588"/>
          <a:ext cx="10728325" cy="3587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0390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FB0E95-9CAE-4968-A118-2B9F7C8BBB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BBC371-361C-45F7-9235-C3252E336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D919FD7-7A37-1D4F-9F43-9A61A100F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681586"/>
          </a:xfrm>
        </p:spPr>
        <p:txBody>
          <a:bodyPr wrap="square">
            <a:normAutofit/>
          </a:bodyPr>
          <a:lstStyle/>
          <a:p>
            <a:r>
              <a:rPr lang="pt-BR" dirty="0"/>
              <a:t>Insights -&gt; Produto de dados</a:t>
            </a: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4172FA92-6FD3-495F-95A0-4FD85861D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0" y="1734458"/>
            <a:ext cx="12191501" cy="5123544"/>
          </a:xfrm>
          <a:custGeom>
            <a:avLst/>
            <a:gdLst>
              <a:gd name="connsiteX0" fmla="*/ 9255953 w 12191501"/>
              <a:gd name="connsiteY0" fmla="*/ 0 h 4430825"/>
              <a:gd name="connsiteX1" fmla="*/ 10762189 w 12191501"/>
              <a:gd name="connsiteY1" fmla="*/ 67992 h 4430825"/>
              <a:gd name="connsiteX2" fmla="*/ 11364025 w 12191501"/>
              <a:gd name="connsiteY2" fmla="*/ 57486 h 4430825"/>
              <a:gd name="connsiteX3" fmla="*/ 12096632 w 12191501"/>
              <a:gd name="connsiteY3" fmla="*/ 44699 h 4430825"/>
              <a:gd name="connsiteX4" fmla="*/ 12191501 w 12191501"/>
              <a:gd name="connsiteY4" fmla="*/ 43042 h 4430825"/>
              <a:gd name="connsiteX5" fmla="*/ 12191501 w 12191501"/>
              <a:gd name="connsiteY5" fmla="*/ 4430825 h 4430825"/>
              <a:gd name="connsiteX6" fmla="*/ 0 w 12191501"/>
              <a:gd name="connsiteY6" fmla="*/ 4430825 h 4430825"/>
              <a:gd name="connsiteX7" fmla="*/ 10182 w 12191501"/>
              <a:gd name="connsiteY7" fmla="*/ 95053 h 4430825"/>
              <a:gd name="connsiteX8" fmla="*/ 70972 w 12191501"/>
              <a:gd name="connsiteY8" fmla="*/ 97164 h 4430825"/>
              <a:gd name="connsiteX9" fmla="*/ 1281624 w 12191501"/>
              <a:gd name="connsiteY9" fmla="*/ 139193 h 4430825"/>
              <a:gd name="connsiteX10" fmla="*/ 2485297 w 12191501"/>
              <a:gd name="connsiteY10" fmla="*/ 118183 h 4430825"/>
              <a:gd name="connsiteX11" fmla="*/ 3237591 w 12191501"/>
              <a:gd name="connsiteY11" fmla="*/ 105051 h 4430825"/>
              <a:gd name="connsiteX12" fmla="*/ 3989887 w 12191501"/>
              <a:gd name="connsiteY12" fmla="*/ 91920 h 4430825"/>
              <a:gd name="connsiteX13" fmla="*/ 9255953 w 12191501"/>
              <a:gd name="connsiteY13" fmla="*/ 0 h 443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1501" h="4430825">
                <a:moveTo>
                  <a:pt x="9255953" y="0"/>
                </a:moveTo>
                <a:cubicBezTo>
                  <a:pt x="10762189" y="67992"/>
                  <a:pt x="10762189" y="67992"/>
                  <a:pt x="10762189" y="67992"/>
                </a:cubicBezTo>
                <a:cubicBezTo>
                  <a:pt x="11364025" y="57486"/>
                  <a:pt x="11364025" y="57486"/>
                  <a:pt x="11364025" y="57486"/>
                </a:cubicBezTo>
                <a:cubicBezTo>
                  <a:pt x="11589714" y="53547"/>
                  <a:pt x="11836561" y="49238"/>
                  <a:pt x="12096632" y="44699"/>
                </a:cubicBezTo>
                <a:lnTo>
                  <a:pt x="12191501" y="43042"/>
                </a:lnTo>
                <a:lnTo>
                  <a:pt x="12191501" y="4430825"/>
                </a:lnTo>
                <a:lnTo>
                  <a:pt x="0" y="4430825"/>
                </a:lnTo>
                <a:lnTo>
                  <a:pt x="10182" y="95053"/>
                </a:lnTo>
                <a:lnTo>
                  <a:pt x="70972" y="97164"/>
                </a:lnTo>
                <a:cubicBezTo>
                  <a:pt x="1281624" y="139193"/>
                  <a:pt x="1281624" y="139193"/>
                  <a:pt x="1281624" y="139193"/>
                </a:cubicBezTo>
                <a:cubicBezTo>
                  <a:pt x="2485297" y="118183"/>
                  <a:pt x="2485297" y="118183"/>
                  <a:pt x="2485297" y="118183"/>
                </a:cubicBezTo>
                <a:cubicBezTo>
                  <a:pt x="2786215" y="112930"/>
                  <a:pt x="2936672" y="110304"/>
                  <a:pt x="3237591" y="105051"/>
                </a:cubicBezTo>
                <a:cubicBezTo>
                  <a:pt x="3538508" y="99800"/>
                  <a:pt x="3839426" y="94546"/>
                  <a:pt x="3989887" y="91920"/>
                </a:cubicBezTo>
                <a:cubicBezTo>
                  <a:pt x="9255953" y="0"/>
                  <a:pt x="9255953" y="0"/>
                  <a:pt x="9255953" y="0"/>
                </a:cubicBez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EF7F8F44-598F-46E7-8922-93C94039A7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6504389"/>
              </p:ext>
            </p:extLst>
          </p:nvPr>
        </p:nvGraphicFramePr>
        <p:xfrm>
          <a:off x="720725" y="2541588"/>
          <a:ext cx="10728325" cy="3587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eta para a Direita 9">
            <a:extLst>
              <a:ext uri="{FF2B5EF4-FFF2-40B4-BE49-F238E27FC236}">
                <a16:creationId xmlns:a16="http://schemas.microsoft.com/office/drawing/2014/main" id="{29C499B9-91DD-B44B-9CD3-31ADFA44CBBF}"/>
              </a:ext>
            </a:extLst>
          </p:cNvPr>
          <p:cNvSpPr/>
          <p:nvPr/>
        </p:nvSpPr>
        <p:spPr>
          <a:xfrm>
            <a:off x="7654925" y="3429000"/>
            <a:ext cx="769257" cy="5660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ruz 5">
            <a:extLst>
              <a:ext uri="{FF2B5EF4-FFF2-40B4-BE49-F238E27FC236}">
                <a16:creationId xmlns:a16="http://schemas.microsoft.com/office/drawing/2014/main" id="{48A5D709-678F-DE41-8D8F-096E213AA6F3}"/>
              </a:ext>
            </a:extLst>
          </p:cNvPr>
          <p:cNvSpPr/>
          <p:nvPr/>
        </p:nvSpPr>
        <p:spPr>
          <a:xfrm>
            <a:off x="3904796" y="3349172"/>
            <a:ext cx="566058" cy="562428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1778325"/>
      </p:ext>
    </p:extLst>
  </p:cSld>
  <p:clrMapOvr>
    <a:masterClrMapping/>
  </p:clrMapOvr>
</p:sld>
</file>

<file path=ppt/theme/theme1.xml><?xml version="1.0" encoding="utf-8"?>
<a:theme xmlns:a="http://schemas.openxmlformats.org/drawingml/2006/main" name="BlobVTI">
  <a:themeElements>
    <a:clrScheme name="Blob V2">
      <a:dk1>
        <a:sysClr val="windowText" lastClr="000000"/>
      </a:dk1>
      <a:lt1>
        <a:sysClr val="window" lastClr="FFFFFF"/>
      </a:lt1>
      <a:dk2>
        <a:srgbClr val="0B2827"/>
      </a:dk2>
      <a:lt2>
        <a:srgbClr val="DAE3E3"/>
      </a:lt2>
      <a:accent1>
        <a:srgbClr val="B495C2"/>
      </a:accent1>
      <a:accent2>
        <a:srgbClr val="767E37"/>
      </a:accent2>
      <a:accent3>
        <a:srgbClr val="8FA3A3"/>
      </a:accent3>
      <a:accent4>
        <a:srgbClr val="CE7F01"/>
      </a:accent4>
      <a:accent5>
        <a:srgbClr val="D15A29"/>
      </a:accent5>
      <a:accent6>
        <a:srgbClr val="B88470"/>
      </a:accent6>
      <a:hlink>
        <a:srgbClr val="B57001"/>
      </a:hlink>
      <a:folHlink>
        <a:srgbClr val="996209"/>
      </a:folHlink>
    </a:clrScheme>
    <a:fontScheme name="Blob">
      <a:majorFont>
        <a:latin typeface="Rockwell Nova Light"/>
        <a:ea typeface=""/>
        <a:cs typeface=""/>
      </a:majorFont>
      <a:minorFont>
        <a:latin typeface="Avenir Next LT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bVTI" id="{06D3AACF-B619-4265-899F-5E2FB3A445D5}" vid="{F5918863-BA1A-4735-81A8-3E7BFBDA847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429</Words>
  <Application>Microsoft Macintosh PowerPoint</Application>
  <PresentationFormat>Widescreen</PresentationFormat>
  <Paragraphs>118</Paragraphs>
  <Slides>26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1" baseType="lpstr">
      <vt:lpstr>Arial</vt:lpstr>
      <vt:lpstr>Avenir Next LT Pro</vt:lpstr>
      <vt:lpstr>Rockwell Nova Light</vt:lpstr>
      <vt:lpstr>The Hand Extrablack</vt:lpstr>
      <vt:lpstr>BlobVTI</vt:lpstr>
      <vt:lpstr>Gestão de Big Data</vt:lpstr>
      <vt:lpstr>Motivação</vt:lpstr>
      <vt:lpstr>Nova Era dos Dados</vt:lpstr>
      <vt:lpstr>Três Mais Importantes Fontes de  Big Data</vt:lpstr>
      <vt:lpstr>Obtendo valor a partir de Big Data</vt:lpstr>
      <vt:lpstr>Integração de Dados</vt:lpstr>
      <vt:lpstr>Características do Big Data</vt:lpstr>
      <vt:lpstr>Ciência de Dados – Data Science</vt:lpstr>
      <vt:lpstr>Insights -&gt; Produto de dados</vt:lpstr>
      <vt:lpstr>Engenharia de Big Data</vt:lpstr>
      <vt:lpstr>Passo 1: Aquisição de dados</vt:lpstr>
      <vt:lpstr>Passo 2: Preparar os dados</vt:lpstr>
      <vt:lpstr>Passo 2: Preparar os dados  Explorar Dados</vt:lpstr>
      <vt:lpstr>Passo 2: Preparar os dados Pre-processar</vt:lpstr>
      <vt:lpstr>Analisar Dados</vt:lpstr>
      <vt:lpstr>Comunicar Resultados</vt:lpstr>
      <vt:lpstr>Agir</vt:lpstr>
      <vt:lpstr>Comunicar Resultados</vt:lpstr>
      <vt:lpstr>Viabilizando a Infraestrutura para o Big Data</vt:lpstr>
      <vt:lpstr>Lidando com a Tolerância a Falhas</vt:lpstr>
      <vt:lpstr>Otimizando o ambiente para uma grande variedade de tipos de dados</vt:lpstr>
      <vt:lpstr>Facilitando o trabalho em um ambiente compartilhado</vt:lpstr>
      <vt:lpstr>Entregando Valor</vt:lpstr>
      <vt:lpstr>Ecossistema Hadoop</vt:lpstr>
      <vt:lpstr>Sistema de Arquivos Distribuídos como base - HDFS: Hadoop Distributed File System</vt:lpstr>
      <vt:lpstr>Agendamento Flexível e Gerenciamento de Recursos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Gestão de Big Data</dc:title>
  <dc:creator>RAFAEL ELIAS DE LIMA ESCALFONI</dc:creator>
  <cp:lastModifiedBy>RAFAEL ELIAS DE LIMA ESCALFONI</cp:lastModifiedBy>
  <cp:revision>9</cp:revision>
  <dcterms:created xsi:type="dcterms:W3CDTF">2021-07-30T17:37:49Z</dcterms:created>
  <dcterms:modified xsi:type="dcterms:W3CDTF">2022-05-05T21:06:11Z</dcterms:modified>
</cp:coreProperties>
</file>