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5" r:id="rId8"/>
    <p:sldId id="266" r:id="rId9"/>
    <p:sldId id="267" r:id="rId10"/>
    <p:sldId id="261" r:id="rId11"/>
    <p:sldId id="275" r:id="rId12"/>
    <p:sldId id="276" r:id="rId13"/>
    <p:sldId id="277" r:id="rId14"/>
    <p:sldId id="278" r:id="rId15"/>
    <p:sldId id="268" r:id="rId16"/>
    <p:sldId id="279" r:id="rId17"/>
    <p:sldId id="269" r:id="rId18"/>
    <p:sldId id="280" r:id="rId19"/>
    <p:sldId id="281" r:id="rId20"/>
    <p:sldId id="282" r:id="rId21"/>
    <p:sldId id="283" r:id="rId22"/>
    <p:sldId id="284" r:id="rId23"/>
    <p:sldId id="263" r:id="rId24"/>
    <p:sldId id="286" r:id="rId25"/>
    <p:sldId id="285" r:id="rId26"/>
    <p:sldId id="287" r:id="rId27"/>
    <p:sldId id="264" r:id="rId28"/>
    <p:sldId id="270" r:id="rId29"/>
    <p:sldId id="271" r:id="rId30"/>
    <p:sldId id="288" r:id="rId31"/>
    <p:sldId id="272" r:id="rId32"/>
    <p:sldId id="289" r:id="rId33"/>
    <p:sldId id="273" r:id="rId34"/>
    <p:sldId id="290" r:id="rId35"/>
    <p:sldId id="274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FAEL ELIAS DE LIMA ESCALFONI" initials="REDLE" lastIdx="1" clrIdx="0">
    <p:extLst>
      <p:ext uri="{19B8F6BF-5375-455C-9EA6-DF929625EA0E}">
        <p15:presenceInfo xmlns:p15="http://schemas.microsoft.com/office/powerpoint/2012/main" userId="S::09794563714@cefet-rj.br::77e1fd9a-a5e0-466f-b856-a830925030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423184-CDA0-DC4E-8696-798396B105B0}" v="26" dt="2021-08-06T20:58:55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24"/>
  </p:normalViewPr>
  <p:slideViewPr>
    <p:cSldViewPr snapToGrid="0" snapToObjects="1">
      <p:cViewPr varScale="1">
        <p:scale>
          <a:sx n="74" d="100"/>
          <a:sy n="74" d="100"/>
        </p:scale>
        <p:origin x="176" y="1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 ELIAS DE LIMA ESCALFONI" userId="77e1fd9a-a5e0-466f-b856-a830925030ce" providerId="ADAL" clId="{7A423184-CDA0-DC4E-8696-798396B105B0}"/>
    <pc:docChg chg="custSel addSld modSld">
      <pc:chgData name="RAFAEL ELIAS DE LIMA ESCALFONI" userId="77e1fd9a-a5e0-466f-b856-a830925030ce" providerId="ADAL" clId="{7A423184-CDA0-DC4E-8696-798396B105B0}" dt="2021-08-06T20:58:55.244" v="764"/>
      <pc:docMkLst>
        <pc:docMk/>
      </pc:docMkLst>
      <pc:sldChg chg="modSp mod">
        <pc:chgData name="RAFAEL ELIAS DE LIMA ESCALFONI" userId="77e1fd9a-a5e0-466f-b856-a830925030ce" providerId="ADAL" clId="{7A423184-CDA0-DC4E-8696-798396B105B0}" dt="2021-08-06T20:42:59.155" v="108" actId="20577"/>
        <pc:sldMkLst>
          <pc:docMk/>
          <pc:sldMk cId="416198320" sldId="261"/>
        </pc:sldMkLst>
        <pc:spChg chg="mod">
          <ac:chgData name="RAFAEL ELIAS DE LIMA ESCALFONI" userId="77e1fd9a-a5e0-466f-b856-a830925030ce" providerId="ADAL" clId="{7A423184-CDA0-DC4E-8696-798396B105B0}" dt="2021-08-06T20:42:59.155" v="108" actId="20577"/>
          <ac:spMkLst>
            <pc:docMk/>
            <pc:sldMk cId="416198320" sldId="261"/>
            <ac:spMk id="3" creationId="{EFA742CB-E27D-D54F-9060-99824B5C9E1B}"/>
          </ac:spMkLst>
        </pc:spChg>
      </pc:sldChg>
      <pc:sldChg chg="modSp mod">
        <pc:chgData name="RAFAEL ELIAS DE LIMA ESCALFONI" userId="77e1fd9a-a5e0-466f-b856-a830925030ce" providerId="ADAL" clId="{7A423184-CDA0-DC4E-8696-798396B105B0}" dt="2021-08-06T20:46:21.778" v="238" actId="113"/>
        <pc:sldMkLst>
          <pc:docMk/>
          <pc:sldMk cId="4174947968" sldId="269"/>
        </pc:sldMkLst>
        <pc:spChg chg="mod">
          <ac:chgData name="RAFAEL ELIAS DE LIMA ESCALFONI" userId="77e1fd9a-a5e0-466f-b856-a830925030ce" providerId="ADAL" clId="{7A423184-CDA0-DC4E-8696-798396B105B0}" dt="2021-08-06T20:46:21.778" v="238" actId="113"/>
          <ac:spMkLst>
            <pc:docMk/>
            <pc:sldMk cId="4174947968" sldId="269"/>
            <ac:spMk id="3" creationId="{607F9DD7-2A05-6C49-8DF1-38A2A7243368}"/>
          </ac:spMkLst>
        </pc:spChg>
      </pc:sldChg>
      <pc:sldChg chg="modSp new mod">
        <pc:chgData name="RAFAEL ELIAS DE LIMA ESCALFONI" userId="77e1fd9a-a5e0-466f-b856-a830925030ce" providerId="ADAL" clId="{7A423184-CDA0-DC4E-8696-798396B105B0}" dt="2021-08-06T20:41:11.953" v="73" actId="20577"/>
        <pc:sldMkLst>
          <pc:docMk/>
          <pc:sldMk cId="922189621" sldId="275"/>
        </pc:sldMkLst>
        <pc:spChg chg="mod">
          <ac:chgData name="RAFAEL ELIAS DE LIMA ESCALFONI" userId="77e1fd9a-a5e0-466f-b856-a830925030ce" providerId="ADAL" clId="{7A423184-CDA0-DC4E-8696-798396B105B0}" dt="2021-08-06T20:40:37.665" v="59" actId="20577"/>
          <ac:spMkLst>
            <pc:docMk/>
            <pc:sldMk cId="922189621" sldId="275"/>
            <ac:spMk id="2" creationId="{202440E1-D1BE-564E-99E4-A3B43419FFA7}"/>
          </ac:spMkLst>
        </pc:spChg>
        <pc:spChg chg="mod">
          <ac:chgData name="RAFAEL ELIAS DE LIMA ESCALFONI" userId="77e1fd9a-a5e0-466f-b856-a830925030ce" providerId="ADAL" clId="{7A423184-CDA0-DC4E-8696-798396B105B0}" dt="2021-08-06T20:41:11.953" v="73" actId="20577"/>
          <ac:spMkLst>
            <pc:docMk/>
            <pc:sldMk cId="922189621" sldId="275"/>
            <ac:spMk id="3" creationId="{0C766EBC-51B0-E849-8469-CBE17BAD78AD}"/>
          </ac:spMkLst>
        </pc:spChg>
      </pc:sldChg>
      <pc:sldChg chg="modSp new mod">
        <pc:chgData name="RAFAEL ELIAS DE LIMA ESCALFONI" userId="77e1fd9a-a5e0-466f-b856-a830925030ce" providerId="ADAL" clId="{7A423184-CDA0-DC4E-8696-798396B105B0}" dt="2021-08-06T20:41:50.778" v="87" actId="20577"/>
        <pc:sldMkLst>
          <pc:docMk/>
          <pc:sldMk cId="284378232" sldId="276"/>
        </pc:sldMkLst>
        <pc:spChg chg="mod">
          <ac:chgData name="RAFAEL ELIAS DE LIMA ESCALFONI" userId="77e1fd9a-a5e0-466f-b856-a830925030ce" providerId="ADAL" clId="{7A423184-CDA0-DC4E-8696-798396B105B0}" dt="2021-08-06T20:41:28.285" v="77" actId="20577"/>
          <ac:spMkLst>
            <pc:docMk/>
            <pc:sldMk cId="284378232" sldId="276"/>
            <ac:spMk id="2" creationId="{03B4EAE5-8576-ED46-942B-87B12BCD3A50}"/>
          </ac:spMkLst>
        </pc:spChg>
        <pc:spChg chg="mod">
          <ac:chgData name="RAFAEL ELIAS DE LIMA ESCALFONI" userId="77e1fd9a-a5e0-466f-b856-a830925030ce" providerId="ADAL" clId="{7A423184-CDA0-DC4E-8696-798396B105B0}" dt="2021-08-06T20:41:50.778" v="87" actId="20577"/>
          <ac:spMkLst>
            <pc:docMk/>
            <pc:sldMk cId="284378232" sldId="276"/>
            <ac:spMk id="3" creationId="{AA3A9D6F-6D87-9B4F-B656-55939C2BB457}"/>
          </ac:spMkLst>
        </pc:spChg>
      </pc:sldChg>
      <pc:sldChg chg="modSp new mod">
        <pc:chgData name="RAFAEL ELIAS DE LIMA ESCALFONI" userId="77e1fd9a-a5e0-466f-b856-a830925030ce" providerId="ADAL" clId="{7A423184-CDA0-DC4E-8696-798396B105B0}" dt="2021-08-06T20:43:43.920" v="128" actId="20577"/>
        <pc:sldMkLst>
          <pc:docMk/>
          <pc:sldMk cId="2541767522" sldId="277"/>
        </pc:sldMkLst>
        <pc:spChg chg="mod">
          <ac:chgData name="RAFAEL ELIAS DE LIMA ESCALFONI" userId="77e1fd9a-a5e0-466f-b856-a830925030ce" providerId="ADAL" clId="{7A423184-CDA0-DC4E-8696-798396B105B0}" dt="2021-08-06T20:43:19.140" v="114" actId="404"/>
          <ac:spMkLst>
            <pc:docMk/>
            <pc:sldMk cId="2541767522" sldId="277"/>
            <ac:spMk id="2" creationId="{BE11632B-35C0-CF45-B7DA-F0534E8A0AAF}"/>
          </ac:spMkLst>
        </pc:spChg>
        <pc:spChg chg="mod">
          <ac:chgData name="RAFAEL ELIAS DE LIMA ESCALFONI" userId="77e1fd9a-a5e0-466f-b856-a830925030ce" providerId="ADAL" clId="{7A423184-CDA0-DC4E-8696-798396B105B0}" dt="2021-08-06T20:43:43.920" v="128" actId="20577"/>
          <ac:spMkLst>
            <pc:docMk/>
            <pc:sldMk cId="2541767522" sldId="277"/>
            <ac:spMk id="3" creationId="{39367A3D-D745-154A-953C-3CEB58100F58}"/>
          </ac:spMkLst>
        </pc:spChg>
      </pc:sldChg>
      <pc:sldChg chg="modSp new mod">
        <pc:chgData name="RAFAEL ELIAS DE LIMA ESCALFONI" userId="77e1fd9a-a5e0-466f-b856-a830925030ce" providerId="ADAL" clId="{7A423184-CDA0-DC4E-8696-798396B105B0}" dt="2021-08-06T20:44:32.257" v="151" actId="20577"/>
        <pc:sldMkLst>
          <pc:docMk/>
          <pc:sldMk cId="1250177696" sldId="278"/>
        </pc:sldMkLst>
        <pc:spChg chg="mod">
          <ac:chgData name="RAFAEL ELIAS DE LIMA ESCALFONI" userId="77e1fd9a-a5e0-466f-b856-a830925030ce" providerId="ADAL" clId="{7A423184-CDA0-DC4E-8696-798396B105B0}" dt="2021-08-06T20:43:54.884" v="132" actId="20577"/>
          <ac:spMkLst>
            <pc:docMk/>
            <pc:sldMk cId="1250177696" sldId="278"/>
            <ac:spMk id="2" creationId="{E64594E0-D72E-F840-98B9-D74E4D51B750}"/>
          </ac:spMkLst>
        </pc:spChg>
        <pc:spChg chg="mod">
          <ac:chgData name="RAFAEL ELIAS DE LIMA ESCALFONI" userId="77e1fd9a-a5e0-466f-b856-a830925030ce" providerId="ADAL" clId="{7A423184-CDA0-DC4E-8696-798396B105B0}" dt="2021-08-06T20:44:32.257" v="151" actId="20577"/>
          <ac:spMkLst>
            <pc:docMk/>
            <pc:sldMk cId="1250177696" sldId="278"/>
            <ac:spMk id="3" creationId="{E163D2CB-C27D-3A41-BC29-335FEEB010CC}"/>
          </ac:spMkLst>
        </pc:spChg>
      </pc:sldChg>
      <pc:sldChg chg="modSp new mod">
        <pc:chgData name="RAFAEL ELIAS DE LIMA ESCALFONI" userId="77e1fd9a-a5e0-466f-b856-a830925030ce" providerId="ADAL" clId="{7A423184-CDA0-DC4E-8696-798396B105B0}" dt="2021-08-06T20:45:54.896" v="235" actId="20577"/>
        <pc:sldMkLst>
          <pc:docMk/>
          <pc:sldMk cId="1835509503" sldId="279"/>
        </pc:sldMkLst>
        <pc:spChg chg="mod">
          <ac:chgData name="RAFAEL ELIAS DE LIMA ESCALFONI" userId="77e1fd9a-a5e0-466f-b856-a830925030ce" providerId="ADAL" clId="{7A423184-CDA0-DC4E-8696-798396B105B0}" dt="2021-08-06T20:44:46.880" v="160" actId="20577"/>
          <ac:spMkLst>
            <pc:docMk/>
            <pc:sldMk cId="1835509503" sldId="279"/>
            <ac:spMk id="2" creationId="{B8CD0913-5E3B-064A-BDCB-7FC38E94EEE1}"/>
          </ac:spMkLst>
        </pc:spChg>
        <pc:spChg chg="mod">
          <ac:chgData name="RAFAEL ELIAS DE LIMA ESCALFONI" userId="77e1fd9a-a5e0-466f-b856-a830925030ce" providerId="ADAL" clId="{7A423184-CDA0-DC4E-8696-798396B105B0}" dt="2021-08-06T20:45:54.896" v="235" actId="20577"/>
          <ac:spMkLst>
            <pc:docMk/>
            <pc:sldMk cId="1835509503" sldId="279"/>
            <ac:spMk id="3" creationId="{123060AB-AFAD-634E-805E-B618C2345EE2}"/>
          </ac:spMkLst>
        </pc:spChg>
      </pc:sldChg>
      <pc:sldChg chg="modSp new mod">
        <pc:chgData name="RAFAEL ELIAS DE LIMA ESCALFONI" userId="77e1fd9a-a5e0-466f-b856-a830925030ce" providerId="ADAL" clId="{7A423184-CDA0-DC4E-8696-798396B105B0}" dt="2021-08-06T20:47:00.505" v="260" actId="20577"/>
        <pc:sldMkLst>
          <pc:docMk/>
          <pc:sldMk cId="888640142" sldId="280"/>
        </pc:sldMkLst>
        <pc:spChg chg="mod">
          <ac:chgData name="RAFAEL ELIAS DE LIMA ESCALFONI" userId="77e1fd9a-a5e0-466f-b856-a830925030ce" providerId="ADAL" clId="{7A423184-CDA0-DC4E-8696-798396B105B0}" dt="2021-08-06T20:46:32.226" v="243" actId="20577"/>
          <ac:spMkLst>
            <pc:docMk/>
            <pc:sldMk cId="888640142" sldId="280"/>
            <ac:spMk id="2" creationId="{D1D2007B-8D37-764D-BC69-9A9B01391CB2}"/>
          </ac:spMkLst>
        </pc:spChg>
        <pc:spChg chg="mod">
          <ac:chgData name="RAFAEL ELIAS DE LIMA ESCALFONI" userId="77e1fd9a-a5e0-466f-b856-a830925030ce" providerId="ADAL" clId="{7A423184-CDA0-DC4E-8696-798396B105B0}" dt="2021-08-06T20:47:00.505" v="260" actId="20577"/>
          <ac:spMkLst>
            <pc:docMk/>
            <pc:sldMk cId="888640142" sldId="280"/>
            <ac:spMk id="3" creationId="{28129D40-EC86-3C4D-8607-63B6717580FB}"/>
          </ac:spMkLst>
        </pc:spChg>
      </pc:sldChg>
      <pc:sldChg chg="addSp delSp modSp new mod">
        <pc:chgData name="RAFAEL ELIAS DE LIMA ESCALFONI" userId="77e1fd9a-a5e0-466f-b856-a830925030ce" providerId="ADAL" clId="{7A423184-CDA0-DC4E-8696-798396B105B0}" dt="2021-08-06T20:47:31.768" v="276" actId="962"/>
        <pc:sldMkLst>
          <pc:docMk/>
          <pc:sldMk cId="1191531097" sldId="281"/>
        </pc:sldMkLst>
        <pc:spChg chg="mod">
          <ac:chgData name="RAFAEL ELIAS DE LIMA ESCALFONI" userId="77e1fd9a-a5e0-466f-b856-a830925030ce" providerId="ADAL" clId="{7A423184-CDA0-DC4E-8696-798396B105B0}" dt="2021-08-06T20:47:11.637" v="273" actId="20577"/>
          <ac:spMkLst>
            <pc:docMk/>
            <pc:sldMk cId="1191531097" sldId="281"/>
            <ac:spMk id="2" creationId="{1EE1968B-5899-444C-A9EF-4449DA95469F}"/>
          </ac:spMkLst>
        </pc:spChg>
        <pc:spChg chg="del">
          <ac:chgData name="RAFAEL ELIAS DE LIMA ESCALFONI" userId="77e1fd9a-a5e0-466f-b856-a830925030ce" providerId="ADAL" clId="{7A423184-CDA0-DC4E-8696-798396B105B0}" dt="2021-08-06T20:47:29.766" v="274" actId="931"/>
          <ac:spMkLst>
            <pc:docMk/>
            <pc:sldMk cId="1191531097" sldId="281"/>
            <ac:spMk id="3" creationId="{FDBF0140-DD24-EF4C-B802-099999607503}"/>
          </ac:spMkLst>
        </pc:spChg>
        <pc:picChg chg="add mod">
          <ac:chgData name="RAFAEL ELIAS DE LIMA ESCALFONI" userId="77e1fd9a-a5e0-466f-b856-a830925030ce" providerId="ADAL" clId="{7A423184-CDA0-DC4E-8696-798396B105B0}" dt="2021-08-06T20:47:31.768" v="276" actId="962"/>
          <ac:picMkLst>
            <pc:docMk/>
            <pc:sldMk cId="1191531097" sldId="281"/>
            <ac:picMk id="5" creationId="{286A2BCF-2DC0-F947-8AA9-1400282A7C70}"/>
          </ac:picMkLst>
        </pc:picChg>
      </pc:sldChg>
      <pc:sldChg chg="modSp new mod">
        <pc:chgData name="RAFAEL ELIAS DE LIMA ESCALFONI" userId="77e1fd9a-a5e0-466f-b856-a830925030ce" providerId="ADAL" clId="{7A423184-CDA0-DC4E-8696-798396B105B0}" dt="2021-08-06T20:48:49.625" v="354" actId="6549"/>
        <pc:sldMkLst>
          <pc:docMk/>
          <pc:sldMk cId="1410254467" sldId="282"/>
        </pc:sldMkLst>
        <pc:spChg chg="mod">
          <ac:chgData name="RAFAEL ELIAS DE LIMA ESCALFONI" userId="77e1fd9a-a5e0-466f-b856-a830925030ce" providerId="ADAL" clId="{7A423184-CDA0-DC4E-8696-798396B105B0}" dt="2021-08-06T20:47:53.576" v="288" actId="20577"/>
          <ac:spMkLst>
            <pc:docMk/>
            <pc:sldMk cId="1410254467" sldId="282"/>
            <ac:spMk id="2" creationId="{8D35BF67-C49C-9145-9ED5-724D12CCD30F}"/>
          </ac:spMkLst>
        </pc:spChg>
        <pc:spChg chg="mod">
          <ac:chgData name="RAFAEL ELIAS DE LIMA ESCALFONI" userId="77e1fd9a-a5e0-466f-b856-a830925030ce" providerId="ADAL" clId="{7A423184-CDA0-DC4E-8696-798396B105B0}" dt="2021-08-06T20:48:49.625" v="354" actId="6549"/>
          <ac:spMkLst>
            <pc:docMk/>
            <pc:sldMk cId="1410254467" sldId="282"/>
            <ac:spMk id="3" creationId="{5F25C037-F032-7342-962B-825283AD6721}"/>
          </ac:spMkLst>
        </pc:spChg>
      </pc:sldChg>
      <pc:sldChg chg="addSp delSp modSp new mod">
        <pc:chgData name="RAFAEL ELIAS DE LIMA ESCALFONI" userId="77e1fd9a-a5e0-466f-b856-a830925030ce" providerId="ADAL" clId="{7A423184-CDA0-DC4E-8696-798396B105B0}" dt="2021-08-06T20:49:30.648" v="371" actId="962"/>
        <pc:sldMkLst>
          <pc:docMk/>
          <pc:sldMk cId="3267284655" sldId="283"/>
        </pc:sldMkLst>
        <pc:spChg chg="mod">
          <ac:chgData name="RAFAEL ELIAS DE LIMA ESCALFONI" userId="77e1fd9a-a5e0-466f-b856-a830925030ce" providerId="ADAL" clId="{7A423184-CDA0-DC4E-8696-798396B105B0}" dt="2021-08-06T20:49:08.617" v="368" actId="20577"/>
          <ac:spMkLst>
            <pc:docMk/>
            <pc:sldMk cId="3267284655" sldId="283"/>
            <ac:spMk id="2" creationId="{74393A10-3CEB-D844-9B20-FB1B88E92895}"/>
          </ac:spMkLst>
        </pc:spChg>
        <pc:spChg chg="del">
          <ac:chgData name="RAFAEL ELIAS DE LIMA ESCALFONI" userId="77e1fd9a-a5e0-466f-b856-a830925030ce" providerId="ADAL" clId="{7A423184-CDA0-DC4E-8696-798396B105B0}" dt="2021-08-06T20:49:29.451" v="369" actId="931"/>
          <ac:spMkLst>
            <pc:docMk/>
            <pc:sldMk cId="3267284655" sldId="283"/>
            <ac:spMk id="3" creationId="{14686660-56ED-094E-9CCB-E4CBB3AA0BE2}"/>
          </ac:spMkLst>
        </pc:spChg>
        <pc:picChg chg="add mod">
          <ac:chgData name="RAFAEL ELIAS DE LIMA ESCALFONI" userId="77e1fd9a-a5e0-466f-b856-a830925030ce" providerId="ADAL" clId="{7A423184-CDA0-DC4E-8696-798396B105B0}" dt="2021-08-06T20:49:30.648" v="371" actId="962"/>
          <ac:picMkLst>
            <pc:docMk/>
            <pc:sldMk cId="3267284655" sldId="283"/>
            <ac:picMk id="5" creationId="{BA4B9707-DC5E-7548-B1BB-03FE40FAB336}"/>
          </ac:picMkLst>
        </pc:picChg>
      </pc:sldChg>
      <pc:sldChg chg="addSp delSp modSp new mod">
        <pc:chgData name="RAFAEL ELIAS DE LIMA ESCALFONI" userId="77e1fd9a-a5e0-466f-b856-a830925030ce" providerId="ADAL" clId="{7A423184-CDA0-DC4E-8696-798396B105B0}" dt="2021-08-06T20:50:11.318" v="386" actId="962"/>
        <pc:sldMkLst>
          <pc:docMk/>
          <pc:sldMk cId="1613430757" sldId="284"/>
        </pc:sldMkLst>
        <pc:spChg chg="mod">
          <ac:chgData name="RAFAEL ELIAS DE LIMA ESCALFONI" userId="77e1fd9a-a5e0-466f-b856-a830925030ce" providerId="ADAL" clId="{7A423184-CDA0-DC4E-8696-798396B105B0}" dt="2021-08-06T20:49:42.987" v="383" actId="20577"/>
          <ac:spMkLst>
            <pc:docMk/>
            <pc:sldMk cId="1613430757" sldId="284"/>
            <ac:spMk id="2" creationId="{98012DDF-1EF3-1544-ACAD-54D5EDC8785E}"/>
          </ac:spMkLst>
        </pc:spChg>
        <pc:spChg chg="del">
          <ac:chgData name="RAFAEL ELIAS DE LIMA ESCALFONI" userId="77e1fd9a-a5e0-466f-b856-a830925030ce" providerId="ADAL" clId="{7A423184-CDA0-DC4E-8696-798396B105B0}" dt="2021-08-06T20:50:10.142" v="384" actId="931"/>
          <ac:spMkLst>
            <pc:docMk/>
            <pc:sldMk cId="1613430757" sldId="284"/>
            <ac:spMk id="3" creationId="{20E35EF5-C99E-FF4F-BF52-193E7EDF307F}"/>
          </ac:spMkLst>
        </pc:spChg>
        <pc:picChg chg="add mod">
          <ac:chgData name="RAFAEL ELIAS DE LIMA ESCALFONI" userId="77e1fd9a-a5e0-466f-b856-a830925030ce" providerId="ADAL" clId="{7A423184-CDA0-DC4E-8696-798396B105B0}" dt="2021-08-06T20:50:11.318" v="386" actId="962"/>
          <ac:picMkLst>
            <pc:docMk/>
            <pc:sldMk cId="1613430757" sldId="284"/>
            <ac:picMk id="5" creationId="{A1F38165-76FA-504C-922F-6FC23DC9C59D}"/>
          </ac:picMkLst>
        </pc:picChg>
      </pc:sldChg>
      <pc:sldChg chg="modSp new mod">
        <pc:chgData name="RAFAEL ELIAS DE LIMA ESCALFONI" userId="77e1fd9a-a5e0-466f-b856-a830925030ce" providerId="ADAL" clId="{7A423184-CDA0-DC4E-8696-798396B105B0}" dt="2021-08-06T20:51:28.028" v="440" actId="20577"/>
        <pc:sldMkLst>
          <pc:docMk/>
          <pc:sldMk cId="1062640954" sldId="285"/>
        </pc:sldMkLst>
        <pc:spChg chg="mod">
          <ac:chgData name="RAFAEL ELIAS DE LIMA ESCALFONI" userId="77e1fd9a-a5e0-466f-b856-a830925030ce" providerId="ADAL" clId="{7A423184-CDA0-DC4E-8696-798396B105B0}" dt="2021-08-06T20:50:50.435" v="398" actId="20577"/>
          <ac:spMkLst>
            <pc:docMk/>
            <pc:sldMk cId="1062640954" sldId="285"/>
            <ac:spMk id="2" creationId="{3A709ACF-E74D-0E46-BC6D-1E19BDACC9E2}"/>
          </ac:spMkLst>
        </pc:spChg>
        <pc:spChg chg="mod">
          <ac:chgData name="RAFAEL ELIAS DE LIMA ESCALFONI" userId="77e1fd9a-a5e0-466f-b856-a830925030ce" providerId="ADAL" clId="{7A423184-CDA0-DC4E-8696-798396B105B0}" dt="2021-08-06T20:51:28.028" v="440" actId="20577"/>
          <ac:spMkLst>
            <pc:docMk/>
            <pc:sldMk cId="1062640954" sldId="285"/>
            <ac:spMk id="3" creationId="{0DA92BA4-F567-8040-A909-5090EF3F8CD6}"/>
          </ac:spMkLst>
        </pc:spChg>
      </pc:sldChg>
      <pc:sldChg chg="modSp new mod">
        <pc:chgData name="RAFAEL ELIAS DE LIMA ESCALFONI" userId="77e1fd9a-a5e0-466f-b856-a830925030ce" providerId="ADAL" clId="{7A423184-CDA0-DC4E-8696-798396B105B0}" dt="2021-08-06T20:52:24.540" v="467" actId="15"/>
        <pc:sldMkLst>
          <pc:docMk/>
          <pc:sldMk cId="3265430861" sldId="286"/>
        </pc:sldMkLst>
        <pc:spChg chg="mod">
          <ac:chgData name="RAFAEL ELIAS DE LIMA ESCALFONI" userId="77e1fd9a-a5e0-466f-b856-a830925030ce" providerId="ADAL" clId="{7A423184-CDA0-DC4E-8696-798396B105B0}" dt="2021-08-06T20:51:53.930" v="452" actId="20577"/>
          <ac:spMkLst>
            <pc:docMk/>
            <pc:sldMk cId="3265430861" sldId="286"/>
            <ac:spMk id="2" creationId="{B02AC31A-05AC-EC4B-BAD6-8A84B6DC6031}"/>
          </ac:spMkLst>
        </pc:spChg>
        <pc:spChg chg="mod">
          <ac:chgData name="RAFAEL ELIAS DE LIMA ESCALFONI" userId="77e1fd9a-a5e0-466f-b856-a830925030ce" providerId="ADAL" clId="{7A423184-CDA0-DC4E-8696-798396B105B0}" dt="2021-08-06T20:52:24.540" v="467" actId="15"/>
          <ac:spMkLst>
            <pc:docMk/>
            <pc:sldMk cId="3265430861" sldId="286"/>
            <ac:spMk id="3" creationId="{CE0E3BEA-9104-3F44-823C-52F8C49CF83E}"/>
          </ac:spMkLst>
        </pc:spChg>
      </pc:sldChg>
      <pc:sldChg chg="modSp new mod">
        <pc:chgData name="RAFAEL ELIAS DE LIMA ESCALFONI" userId="77e1fd9a-a5e0-466f-b856-a830925030ce" providerId="ADAL" clId="{7A423184-CDA0-DC4E-8696-798396B105B0}" dt="2021-08-06T20:53:16.507" v="513" actId="12"/>
        <pc:sldMkLst>
          <pc:docMk/>
          <pc:sldMk cId="1812615645" sldId="287"/>
        </pc:sldMkLst>
        <pc:spChg chg="mod">
          <ac:chgData name="RAFAEL ELIAS DE LIMA ESCALFONI" userId="77e1fd9a-a5e0-466f-b856-a830925030ce" providerId="ADAL" clId="{7A423184-CDA0-DC4E-8696-798396B105B0}" dt="2021-08-06T20:52:46.596" v="489" actId="20577"/>
          <ac:spMkLst>
            <pc:docMk/>
            <pc:sldMk cId="1812615645" sldId="287"/>
            <ac:spMk id="2" creationId="{6EFBBC06-9200-AF4C-8D56-E68183C19C11}"/>
          </ac:spMkLst>
        </pc:spChg>
        <pc:spChg chg="mod">
          <ac:chgData name="RAFAEL ELIAS DE LIMA ESCALFONI" userId="77e1fd9a-a5e0-466f-b856-a830925030ce" providerId="ADAL" clId="{7A423184-CDA0-DC4E-8696-798396B105B0}" dt="2021-08-06T20:53:16.507" v="513" actId="12"/>
          <ac:spMkLst>
            <pc:docMk/>
            <pc:sldMk cId="1812615645" sldId="287"/>
            <ac:spMk id="3" creationId="{1662EB41-6737-0E43-B81C-FCAF6C0354EB}"/>
          </ac:spMkLst>
        </pc:spChg>
      </pc:sldChg>
      <pc:sldChg chg="addSp delSp modSp new mod">
        <pc:chgData name="RAFAEL ELIAS DE LIMA ESCALFONI" userId="77e1fd9a-a5e0-466f-b856-a830925030ce" providerId="ADAL" clId="{7A423184-CDA0-DC4E-8696-798396B105B0}" dt="2021-08-06T20:54:37.374" v="553" actId="14100"/>
        <pc:sldMkLst>
          <pc:docMk/>
          <pc:sldMk cId="3500391839" sldId="288"/>
        </pc:sldMkLst>
        <pc:spChg chg="mod">
          <ac:chgData name="RAFAEL ELIAS DE LIMA ESCALFONI" userId="77e1fd9a-a5e0-466f-b856-a830925030ce" providerId="ADAL" clId="{7A423184-CDA0-DC4E-8696-798396B105B0}" dt="2021-08-06T20:54:15.933" v="549" actId="20577"/>
          <ac:spMkLst>
            <pc:docMk/>
            <pc:sldMk cId="3500391839" sldId="288"/>
            <ac:spMk id="2" creationId="{EF8C4311-4773-9242-9C6B-E0510D03AFB6}"/>
          </ac:spMkLst>
        </pc:spChg>
        <pc:spChg chg="del">
          <ac:chgData name="RAFAEL ELIAS DE LIMA ESCALFONI" userId="77e1fd9a-a5e0-466f-b856-a830925030ce" providerId="ADAL" clId="{7A423184-CDA0-DC4E-8696-798396B105B0}" dt="2021-08-06T20:54:29.092" v="550"/>
          <ac:spMkLst>
            <pc:docMk/>
            <pc:sldMk cId="3500391839" sldId="288"/>
            <ac:spMk id="3" creationId="{EE43BD23-5F9F-AA44-BBC6-58A39516C878}"/>
          </ac:spMkLst>
        </pc:spChg>
        <pc:picChg chg="add mod">
          <ac:chgData name="RAFAEL ELIAS DE LIMA ESCALFONI" userId="77e1fd9a-a5e0-466f-b856-a830925030ce" providerId="ADAL" clId="{7A423184-CDA0-DC4E-8696-798396B105B0}" dt="2021-08-06T20:54:37.374" v="553" actId="14100"/>
          <ac:picMkLst>
            <pc:docMk/>
            <pc:sldMk cId="3500391839" sldId="288"/>
            <ac:picMk id="4" creationId="{34502F95-5C7A-EB4B-835F-407B4ED60238}"/>
          </ac:picMkLst>
        </pc:picChg>
      </pc:sldChg>
      <pc:sldChg chg="addSp delSp modSp new mod">
        <pc:chgData name="RAFAEL ELIAS DE LIMA ESCALFONI" userId="77e1fd9a-a5e0-466f-b856-a830925030ce" providerId="ADAL" clId="{7A423184-CDA0-DC4E-8696-798396B105B0}" dt="2021-08-06T20:56:10.557" v="596" actId="1076"/>
        <pc:sldMkLst>
          <pc:docMk/>
          <pc:sldMk cId="2436628183" sldId="289"/>
        </pc:sldMkLst>
        <pc:spChg chg="mod">
          <ac:chgData name="RAFAEL ELIAS DE LIMA ESCALFONI" userId="77e1fd9a-a5e0-466f-b856-a830925030ce" providerId="ADAL" clId="{7A423184-CDA0-DC4E-8696-798396B105B0}" dt="2021-08-06T20:55:26.637" v="590" actId="20577"/>
          <ac:spMkLst>
            <pc:docMk/>
            <pc:sldMk cId="2436628183" sldId="289"/>
            <ac:spMk id="2" creationId="{D0B3ED5E-63A1-5C4E-A32E-96E0F75B6F2F}"/>
          </ac:spMkLst>
        </pc:spChg>
        <pc:spChg chg="del">
          <ac:chgData name="RAFAEL ELIAS DE LIMA ESCALFONI" userId="77e1fd9a-a5e0-466f-b856-a830925030ce" providerId="ADAL" clId="{7A423184-CDA0-DC4E-8696-798396B105B0}" dt="2021-08-06T20:55:33.654" v="591"/>
          <ac:spMkLst>
            <pc:docMk/>
            <pc:sldMk cId="2436628183" sldId="289"/>
            <ac:spMk id="3" creationId="{39B3B659-F989-5142-ABB2-2616169BF0FE}"/>
          </ac:spMkLst>
        </pc:spChg>
        <pc:picChg chg="add mod">
          <ac:chgData name="RAFAEL ELIAS DE LIMA ESCALFONI" userId="77e1fd9a-a5e0-466f-b856-a830925030ce" providerId="ADAL" clId="{7A423184-CDA0-DC4E-8696-798396B105B0}" dt="2021-08-06T20:55:33.654" v="591"/>
          <ac:picMkLst>
            <pc:docMk/>
            <pc:sldMk cId="2436628183" sldId="289"/>
            <ac:picMk id="4" creationId="{D2BAEE20-55A3-F440-8B1F-380545674E5D}"/>
          </ac:picMkLst>
        </pc:picChg>
        <pc:picChg chg="add mod">
          <ac:chgData name="RAFAEL ELIAS DE LIMA ESCALFONI" userId="77e1fd9a-a5e0-466f-b856-a830925030ce" providerId="ADAL" clId="{7A423184-CDA0-DC4E-8696-798396B105B0}" dt="2021-08-06T20:56:10.557" v="596" actId="1076"/>
          <ac:picMkLst>
            <pc:docMk/>
            <pc:sldMk cId="2436628183" sldId="289"/>
            <ac:picMk id="6" creationId="{15CE7D7D-E849-F244-B786-6D0A1DD8A737}"/>
          </ac:picMkLst>
        </pc:picChg>
      </pc:sldChg>
      <pc:sldChg chg="addSp delSp modSp new mod">
        <pc:chgData name="RAFAEL ELIAS DE LIMA ESCALFONI" userId="77e1fd9a-a5e0-466f-b856-a830925030ce" providerId="ADAL" clId="{7A423184-CDA0-DC4E-8696-798396B105B0}" dt="2021-08-06T20:57:04.653" v="639" actId="1076"/>
        <pc:sldMkLst>
          <pc:docMk/>
          <pc:sldMk cId="659595376" sldId="290"/>
        </pc:sldMkLst>
        <pc:spChg chg="mod">
          <ac:chgData name="RAFAEL ELIAS DE LIMA ESCALFONI" userId="77e1fd9a-a5e0-466f-b856-a830925030ce" providerId="ADAL" clId="{7A423184-CDA0-DC4E-8696-798396B105B0}" dt="2021-08-06T20:56:51.910" v="634" actId="20577"/>
          <ac:spMkLst>
            <pc:docMk/>
            <pc:sldMk cId="659595376" sldId="290"/>
            <ac:spMk id="2" creationId="{EC44467C-E772-8B4B-8695-104996A43CE2}"/>
          </ac:spMkLst>
        </pc:spChg>
        <pc:spChg chg="del">
          <ac:chgData name="RAFAEL ELIAS DE LIMA ESCALFONI" userId="77e1fd9a-a5e0-466f-b856-a830925030ce" providerId="ADAL" clId="{7A423184-CDA0-DC4E-8696-798396B105B0}" dt="2021-08-06T20:56:54.398" v="635"/>
          <ac:spMkLst>
            <pc:docMk/>
            <pc:sldMk cId="659595376" sldId="290"/>
            <ac:spMk id="3" creationId="{DA717987-67E1-2747-8BC8-1399A5DE2479}"/>
          </ac:spMkLst>
        </pc:spChg>
        <pc:picChg chg="add mod">
          <ac:chgData name="RAFAEL ELIAS DE LIMA ESCALFONI" userId="77e1fd9a-a5e0-466f-b856-a830925030ce" providerId="ADAL" clId="{7A423184-CDA0-DC4E-8696-798396B105B0}" dt="2021-08-06T20:57:04.653" v="639" actId="1076"/>
          <ac:picMkLst>
            <pc:docMk/>
            <pc:sldMk cId="659595376" sldId="290"/>
            <ac:picMk id="4" creationId="{420A4600-2B9B-4341-AC2B-CCB8B74B0BD0}"/>
          </ac:picMkLst>
        </pc:picChg>
      </pc:sldChg>
      <pc:sldChg chg="addSp delSp modSp new mod">
        <pc:chgData name="RAFAEL ELIAS DE LIMA ESCALFONI" userId="77e1fd9a-a5e0-466f-b856-a830925030ce" providerId="ADAL" clId="{7A423184-CDA0-DC4E-8696-798396B105B0}" dt="2021-08-06T20:57:37.199" v="679"/>
        <pc:sldMkLst>
          <pc:docMk/>
          <pc:sldMk cId="2202276799" sldId="291"/>
        </pc:sldMkLst>
        <pc:spChg chg="mod">
          <ac:chgData name="RAFAEL ELIAS DE LIMA ESCALFONI" userId="77e1fd9a-a5e0-466f-b856-a830925030ce" providerId="ADAL" clId="{7A423184-CDA0-DC4E-8696-798396B105B0}" dt="2021-08-06T20:57:20.260" v="678" actId="20577"/>
          <ac:spMkLst>
            <pc:docMk/>
            <pc:sldMk cId="2202276799" sldId="291"/>
            <ac:spMk id="2" creationId="{C13FC34C-AEEC-2C4A-9FF2-CADBC60F9BBD}"/>
          </ac:spMkLst>
        </pc:spChg>
        <pc:spChg chg="del">
          <ac:chgData name="RAFAEL ELIAS DE LIMA ESCALFONI" userId="77e1fd9a-a5e0-466f-b856-a830925030ce" providerId="ADAL" clId="{7A423184-CDA0-DC4E-8696-798396B105B0}" dt="2021-08-06T20:57:37.199" v="679"/>
          <ac:spMkLst>
            <pc:docMk/>
            <pc:sldMk cId="2202276799" sldId="291"/>
            <ac:spMk id="3" creationId="{EF5C5E12-052D-B148-89F0-2538B808274E}"/>
          </ac:spMkLst>
        </pc:spChg>
        <pc:picChg chg="add mod">
          <ac:chgData name="RAFAEL ELIAS DE LIMA ESCALFONI" userId="77e1fd9a-a5e0-466f-b856-a830925030ce" providerId="ADAL" clId="{7A423184-CDA0-DC4E-8696-798396B105B0}" dt="2021-08-06T20:57:37.199" v="679"/>
          <ac:picMkLst>
            <pc:docMk/>
            <pc:sldMk cId="2202276799" sldId="291"/>
            <ac:picMk id="4" creationId="{ED2F2B5D-E151-2C44-BEF3-9CFBE8B182E9}"/>
          </ac:picMkLst>
        </pc:picChg>
      </pc:sldChg>
      <pc:sldChg chg="modSp new mod">
        <pc:chgData name="RAFAEL ELIAS DE LIMA ESCALFONI" userId="77e1fd9a-a5e0-466f-b856-a830925030ce" providerId="ADAL" clId="{7A423184-CDA0-DC4E-8696-798396B105B0}" dt="2021-08-06T20:58:16.953" v="753" actId="12"/>
        <pc:sldMkLst>
          <pc:docMk/>
          <pc:sldMk cId="2332071377" sldId="292"/>
        </pc:sldMkLst>
        <pc:spChg chg="mod">
          <ac:chgData name="RAFAEL ELIAS DE LIMA ESCALFONI" userId="77e1fd9a-a5e0-466f-b856-a830925030ce" providerId="ADAL" clId="{7A423184-CDA0-DC4E-8696-798396B105B0}" dt="2021-08-06T20:57:47.880" v="703" actId="20577"/>
          <ac:spMkLst>
            <pc:docMk/>
            <pc:sldMk cId="2332071377" sldId="292"/>
            <ac:spMk id="2" creationId="{DEE316DB-0DB4-8542-881B-D2B924D128C7}"/>
          </ac:spMkLst>
        </pc:spChg>
        <pc:spChg chg="mod">
          <ac:chgData name="RAFAEL ELIAS DE LIMA ESCALFONI" userId="77e1fd9a-a5e0-466f-b856-a830925030ce" providerId="ADAL" clId="{7A423184-CDA0-DC4E-8696-798396B105B0}" dt="2021-08-06T20:58:16.953" v="753" actId="12"/>
          <ac:spMkLst>
            <pc:docMk/>
            <pc:sldMk cId="2332071377" sldId="292"/>
            <ac:spMk id="3" creationId="{1883C4C6-53F1-4543-99AD-DB702B6E9D7D}"/>
          </ac:spMkLst>
        </pc:spChg>
      </pc:sldChg>
      <pc:sldChg chg="addSp delSp modSp new mod">
        <pc:chgData name="RAFAEL ELIAS DE LIMA ESCALFONI" userId="77e1fd9a-a5e0-466f-b856-a830925030ce" providerId="ADAL" clId="{7A423184-CDA0-DC4E-8696-798396B105B0}" dt="2021-08-06T20:58:55.244" v="764"/>
        <pc:sldMkLst>
          <pc:docMk/>
          <pc:sldMk cId="3831962443" sldId="293"/>
        </pc:sldMkLst>
        <pc:spChg chg="mod">
          <ac:chgData name="RAFAEL ELIAS DE LIMA ESCALFONI" userId="77e1fd9a-a5e0-466f-b856-a830925030ce" providerId="ADAL" clId="{7A423184-CDA0-DC4E-8696-798396B105B0}" dt="2021-08-06T20:58:44.135" v="763" actId="20577"/>
          <ac:spMkLst>
            <pc:docMk/>
            <pc:sldMk cId="3831962443" sldId="293"/>
            <ac:spMk id="2" creationId="{AE11CBF3-8FCA-F548-A629-A37FCF0DBF29}"/>
          </ac:spMkLst>
        </pc:spChg>
        <pc:spChg chg="del">
          <ac:chgData name="RAFAEL ELIAS DE LIMA ESCALFONI" userId="77e1fd9a-a5e0-466f-b856-a830925030ce" providerId="ADAL" clId="{7A423184-CDA0-DC4E-8696-798396B105B0}" dt="2021-08-06T20:58:55.244" v="764"/>
          <ac:spMkLst>
            <pc:docMk/>
            <pc:sldMk cId="3831962443" sldId="293"/>
            <ac:spMk id="3" creationId="{6778ACA2-ABDF-B442-A920-0166A390F011}"/>
          </ac:spMkLst>
        </pc:spChg>
        <pc:picChg chg="add mod">
          <ac:chgData name="RAFAEL ELIAS DE LIMA ESCALFONI" userId="77e1fd9a-a5e0-466f-b856-a830925030ce" providerId="ADAL" clId="{7A423184-CDA0-DC4E-8696-798396B105B0}" dt="2021-08-06T20:58:55.244" v="764"/>
          <ac:picMkLst>
            <pc:docMk/>
            <pc:sldMk cId="3831962443" sldId="293"/>
            <ac:picMk id="4" creationId="{D5957BD1-A22C-4D40-8999-42FBC826C4FD}"/>
          </ac:picMkLst>
        </pc:picChg>
      </pc:sldChg>
    </pc:docChg>
  </pc:docChgLst>
  <pc:docChgLst>
    <pc:chgData name="RAFAEL ELIAS DE LIMA ESCALFONI" userId="77e1fd9a-a5e0-466f-b856-a830925030ce" providerId="ADAL" clId="{73D97F33-A0BB-394E-BE86-6A7C26FDC3AA}"/>
    <pc:docChg chg="custSel mod addSld delSld modSld">
      <pc:chgData name="RAFAEL ELIAS DE LIMA ESCALFONI" userId="77e1fd9a-a5e0-466f-b856-a830925030ce" providerId="ADAL" clId="{73D97F33-A0BB-394E-BE86-6A7C26FDC3AA}" dt="2021-03-05T21:11:24.527" v="5425" actId="20577"/>
      <pc:docMkLst>
        <pc:docMk/>
      </pc:docMkLst>
      <pc:sldChg chg="addSp delSp modSp mod setBg">
        <pc:chgData name="RAFAEL ELIAS DE LIMA ESCALFONI" userId="77e1fd9a-a5e0-466f-b856-a830925030ce" providerId="ADAL" clId="{73D97F33-A0BB-394E-BE86-6A7C26FDC3AA}" dt="2021-03-05T20:38:38.196" v="5424" actId="26606"/>
        <pc:sldMkLst>
          <pc:docMk/>
          <pc:sldMk cId="4150800874" sldId="257"/>
        </pc:sldMkLst>
        <pc:spChg chg="mod">
          <ac:chgData name="RAFAEL ELIAS DE LIMA ESCALFONI" userId="77e1fd9a-a5e0-466f-b856-a830925030ce" providerId="ADAL" clId="{73D97F33-A0BB-394E-BE86-6A7C26FDC3AA}" dt="2021-03-05T20:38:38.196" v="5424" actId="26606"/>
          <ac:spMkLst>
            <pc:docMk/>
            <pc:sldMk cId="4150800874" sldId="257"/>
            <ac:spMk id="2" creationId="{8CA684BD-CA86-484A-AFAB-B5B76822ED75}"/>
          </ac:spMkLst>
        </pc:spChg>
        <pc:spChg chg="del mod">
          <ac:chgData name="RAFAEL ELIAS DE LIMA ESCALFONI" userId="77e1fd9a-a5e0-466f-b856-a830925030ce" providerId="ADAL" clId="{73D97F33-A0BB-394E-BE86-6A7C26FDC3AA}" dt="2021-03-05T20:38:38.196" v="5424" actId="26606"/>
          <ac:spMkLst>
            <pc:docMk/>
            <pc:sldMk cId="4150800874" sldId="257"/>
            <ac:spMk id="3" creationId="{DD7F5187-9F0B-5F46-8352-4579C43AC54F}"/>
          </ac:spMkLst>
        </pc:spChg>
        <pc:spChg chg="add">
          <ac:chgData name="RAFAEL ELIAS DE LIMA ESCALFONI" userId="77e1fd9a-a5e0-466f-b856-a830925030ce" providerId="ADAL" clId="{73D97F33-A0BB-394E-BE86-6A7C26FDC3AA}" dt="2021-03-05T20:38:38.196" v="5424" actId="26606"/>
          <ac:spMkLst>
            <pc:docMk/>
            <pc:sldMk cId="4150800874" sldId="257"/>
            <ac:spMk id="9" creationId="{EB6D1D7F-141C-4D8E-BFBA-D95B68E16385}"/>
          </ac:spMkLst>
        </pc:spChg>
        <pc:spChg chg="add">
          <ac:chgData name="RAFAEL ELIAS DE LIMA ESCALFONI" userId="77e1fd9a-a5e0-466f-b856-a830925030ce" providerId="ADAL" clId="{73D97F33-A0BB-394E-BE86-6A7C26FDC3AA}" dt="2021-03-05T20:38:38.196" v="5424" actId="26606"/>
          <ac:spMkLst>
            <pc:docMk/>
            <pc:sldMk cId="4150800874" sldId="257"/>
            <ac:spMk id="11" creationId="{245B42B6-26F8-4E25-839B-FB38F13BEFFC}"/>
          </ac:spMkLst>
        </pc:spChg>
        <pc:graphicFrameChg chg="add">
          <ac:chgData name="RAFAEL ELIAS DE LIMA ESCALFONI" userId="77e1fd9a-a5e0-466f-b856-a830925030ce" providerId="ADAL" clId="{73D97F33-A0BB-394E-BE86-6A7C26FDC3AA}" dt="2021-03-05T20:38:38.196" v="5424" actId="26606"/>
          <ac:graphicFrameMkLst>
            <pc:docMk/>
            <pc:sldMk cId="4150800874" sldId="257"/>
            <ac:graphicFrameMk id="5" creationId="{93703CFB-E57B-43CD-ADD3-CEC9555662D8}"/>
          </ac:graphicFrameMkLst>
        </pc:graphicFrameChg>
      </pc:sldChg>
      <pc:sldChg chg="addSp modSp mod modClrScheme chgLayout">
        <pc:chgData name="RAFAEL ELIAS DE LIMA ESCALFONI" userId="77e1fd9a-a5e0-466f-b856-a830925030ce" providerId="ADAL" clId="{73D97F33-A0BB-394E-BE86-6A7C26FDC3AA}" dt="2021-03-05T19:35:05.736" v="338" actId="14100"/>
        <pc:sldMkLst>
          <pc:docMk/>
          <pc:sldMk cId="3252692431" sldId="258"/>
        </pc:sldMkLst>
        <pc:spChg chg="mod ord">
          <ac:chgData name="RAFAEL ELIAS DE LIMA ESCALFONI" userId="77e1fd9a-a5e0-466f-b856-a830925030ce" providerId="ADAL" clId="{73D97F33-A0BB-394E-BE86-6A7C26FDC3AA}" dt="2021-03-05T19:33:36.935" v="319" actId="700"/>
          <ac:spMkLst>
            <pc:docMk/>
            <pc:sldMk cId="3252692431" sldId="258"/>
            <ac:spMk id="2" creationId="{9E573DAC-CF8F-6E4A-875C-5AF6B7709E0F}"/>
          </ac:spMkLst>
        </pc:spChg>
        <pc:spChg chg="mod ord">
          <ac:chgData name="RAFAEL ELIAS DE LIMA ESCALFONI" userId="77e1fd9a-a5e0-466f-b856-a830925030ce" providerId="ADAL" clId="{73D97F33-A0BB-394E-BE86-6A7C26FDC3AA}" dt="2021-03-05T19:35:05.736" v="338" actId="14100"/>
          <ac:spMkLst>
            <pc:docMk/>
            <pc:sldMk cId="3252692431" sldId="258"/>
            <ac:spMk id="3" creationId="{21E7F7DC-0482-DC4C-96F9-4362B71CF9C5}"/>
          </ac:spMkLst>
        </pc:spChg>
        <pc:spChg chg="add mod ord">
          <ac:chgData name="RAFAEL ELIAS DE LIMA ESCALFONI" userId="77e1fd9a-a5e0-466f-b856-a830925030ce" providerId="ADAL" clId="{73D97F33-A0BB-394E-BE86-6A7C26FDC3AA}" dt="2021-03-05T19:33:36.935" v="319" actId="700"/>
          <ac:spMkLst>
            <pc:docMk/>
            <pc:sldMk cId="3252692431" sldId="258"/>
            <ac:spMk id="4" creationId="{2A4086B5-2631-C747-A976-6F7950497D83}"/>
          </ac:spMkLst>
        </pc:spChg>
        <pc:picChg chg="add mod">
          <ac:chgData name="RAFAEL ELIAS DE LIMA ESCALFONI" userId="77e1fd9a-a5e0-466f-b856-a830925030ce" providerId="ADAL" clId="{73D97F33-A0BB-394E-BE86-6A7C26FDC3AA}" dt="2021-03-05T19:34:47.977" v="335" actId="14100"/>
          <ac:picMkLst>
            <pc:docMk/>
            <pc:sldMk cId="3252692431" sldId="258"/>
            <ac:picMk id="1026" creationId="{38BDC7D5-E7B2-B440-B0DC-7BB3C181B0DE}"/>
          </ac:picMkLst>
        </pc:picChg>
      </pc:sldChg>
      <pc:sldChg chg="addSp delSp modSp new mod modClrScheme chgLayout">
        <pc:chgData name="RAFAEL ELIAS DE LIMA ESCALFONI" userId="77e1fd9a-a5e0-466f-b856-a830925030ce" providerId="ADAL" clId="{73D97F33-A0BB-394E-BE86-6A7C26FDC3AA}" dt="2021-03-05T19:39:49.004" v="456" actId="1076"/>
        <pc:sldMkLst>
          <pc:docMk/>
          <pc:sldMk cId="2284178876" sldId="259"/>
        </pc:sldMkLst>
        <pc:spChg chg="del mod ord">
          <ac:chgData name="RAFAEL ELIAS DE LIMA ESCALFONI" userId="77e1fd9a-a5e0-466f-b856-a830925030ce" providerId="ADAL" clId="{73D97F33-A0BB-394E-BE86-6A7C26FDC3AA}" dt="2021-03-05T19:35:22.800" v="340" actId="700"/>
          <ac:spMkLst>
            <pc:docMk/>
            <pc:sldMk cId="2284178876" sldId="259"/>
            <ac:spMk id="2" creationId="{5017DA4D-BB1B-4A48-93BE-5B1422BCC497}"/>
          </ac:spMkLst>
        </pc:spChg>
        <pc:spChg chg="del">
          <ac:chgData name="RAFAEL ELIAS DE LIMA ESCALFONI" userId="77e1fd9a-a5e0-466f-b856-a830925030ce" providerId="ADAL" clId="{73D97F33-A0BB-394E-BE86-6A7C26FDC3AA}" dt="2021-03-05T19:35:22.800" v="340" actId="700"/>
          <ac:spMkLst>
            <pc:docMk/>
            <pc:sldMk cId="2284178876" sldId="259"/>
            <ac:spMk id="3" creationId="{9D41C81E-1BE6-6F4B-B083-AF8E7DF09DD5}"/>
          </ac:spMkLst>
        </pc:spChg>
        <pc:spChg chg="del mod ord">
          <ac:chgData name="RAFAEL ELIAS DE LIMA ESCALFONI" userId="77e1fd9a-a5e0-466f-b856-a830925030ce" providerId="ADAL" clId="{73D97F33-A0BB-394E-BE86-6A7C26FDC3AA}" dt="2021-03-05T19:35:22.800" v="340" actId="700"/>
          <ac:spMkLst>
            <pc:docMk/>
            <pc:sldMk cId="2284178876" sldId="259"/>
            <ac:spMk id="4" creationId="{A6B3B0F2-7C86-F245-A0F4-AAB6AAE68EDB}"/>
          </ac:spMkLst>
        </pc:spChg>
        <pc:spChg chg="add mod ord">
          <ac:chgData name="RAFAEL ELIAS DE LIMA ESCALFONI" userId="77e1fd9a-a5e0-466f-b856-a830925030ce" providerId="ADAL" clId="{73D97F33-A0BB-394E-BE86-6A7C26FDC3AA}" dt="2021-03-05T19:35:46.354" v="368" actId="20577"/>
          <ac:spMkLst>
            <pc:docMk/>
            <pc:sldMk cId="2284178876" sldId="259"/>
            <ac:spMk id="5" creationId="{9557F06B-7A2B-244F-AC6A-C497ED9B1EB2}"/>
          </ac:spMkLst>
        </pc:spChg>
        <pc:spChg chg="add del mod ord">
          <ac:chgData name="RAFAEL ELIAS DE LIMA ESCALFONI" userId="77e1fd9a-a5e0-466f-b856-a830925030ce" providerId="ADAL" clId="{73D97F33-A0BB-394E-BE86-6A7C26FDC3AA}" dt="2021-03-05T19:36:38.714" v="369"/>
          <ac:spMkLst>
            <pc:docMk/>
            <pc:sldMk cId="2284178876" sldId="259"/>
            <ac:spMk id="6" creationId="{85F9A94B-71D7-6B4A-AFA6-D6871F2A24FD}"/>
          </ac:spMkLst>
        </pc:spChg>
        <pc:spChg chg="add mod">
          <ac:chgData name="RAFAEL ELIAS DE LIMA ESCALFONI" userId="77e1fd9a-a5e0-466f-b856-a830925030ce" providerId="ADAL" clId="{73D97F33-A0BB-394E-BE86-6A7C26FDC3AA}" dt="2021-03-05T19:39:41.869" v="454" actId="20577"/>
          <ac:spMkLst>
            <pc:docMk/>
            <pc:sldMk cId="2284178876" sldId="259"/>
            <ac:spMk id="11" creationId="{91AD675A-ED7C-EB43-8EE7-31201DC861A8}"/>
          </ac:spMkLst>
        </pc:spChg>
        <pc:picChg chg="add mod">
          <ac:chgData name="RAFAEL ELIAS DE LIMA ESCALFONI" userId="77e1fd9a-a5e0-466f-b856-a830925030ce" providerId="ADAL" clId="{73D97F33-A0BB-394E-BE86-6A7C26FDC3AA}" dt="2021-03-05T19:38:52.527" v="405" actId="1076"/>
          <ac:picMkLst>
            <pc:docMk/>
            <pc:sldMk cId="2284178876" sldId="259"/>
            <ac:picMk id="8" creationId="{9AEB202B-89A9-9245-8F35-B698BD0A2965}"/>
          </ac:picMkLst>
        </pc:picChg>
        <pc:picChg chg="add mod">
          <ac:chgData name="RAFAEL ELIAS DE LIMA ESCALFONI" userId="77e1fd9a-a5e0-466f-b856-a830925030ce" providerId="ADAL" clId="{73D97F33-A0BB-394E-BE86-6A7C26FDC3AA}" dt="2021-03-05T19:38:09.053" v="396" actId="1076"/>
          <ac:picMkLst>
            <pc:docMk/>
            <pc:sldMk cId="2284178876" sldId="259"/>
            <ac:picMk id="10" creationId="{02F3EFCE-8986-1D43-A5F6-18F395D3D8B9}"/>
          </ac:picMkLst>
        </pc:picChg>
        <pc:picChg chg="add mod">
          <ac:chgData name="RAFAEL ELIAS DE LIMA ESCALFONI" userId="77e1fd9a-a5e0-466f-b856-a830925030ce" providerId="ADAL" clId="{73D97F33-A0BB-394E-BE86-6A7C26FDC3AA}" dt="2021-03-05T19:39:03.231" v="413" actId="1038"/>
          <ac:picMkLst>
            <pc:docMk/>
            <pc:sldMk cId="2284178876" sldId="259"/>
            <ac:picMk id="2050" creationId="{62AC79F4-ABD2-9749-ACC6-20EB12DA00C3}"/>
          </ac:picMkLst>
        </pc:picChg>
        <pc:picChg chg="add mod">
          <ac:chgData name="RAFAEL ELIAS DE LIMA ESCALFONI" userId="77e1fd9a-a5e0-466f-b856-a830925030ce" providerId="ADAL" clId="{73D97F33-A0BB-394E-BE86-6A7C26FDC3AA}" dt="2021-03-05T19:39:05.331" v="414" actId="1076"/>
          <ac:picMkLst>
            <pc:docMk/>
            <pc:sldMk cId="2284178876" sldId="259"/>
            <ac:picMk id="2052" creationId="{1CCF7D5C-5DD4-B04C-B687-3656CF67207A}"/>
          </ac:picMkLst>
        </pc:picChg>
        <pc:picChg chg="add del">
          <ac:chgData name="RAFAEL ELIAS DE LIMA ESCALFONI" userId="77e1fd9a-a5e0-466f-b856-a830925030ce" providerId="ADAL" clId="{73D97F33-A0BB-394E-BE86-6A7C26FDC3AA}" dt="2021-03-05T19:37:41.637" v="384"/>
          <ac:picMkLst>
            <pc:docMk/>
            <pc:sldMk cId="2284178876" sldId="259"/>
            <ac:picMk id="2054" creationId="{F7F7EB72-3264-E943-BDE6-46E1DE855A96}"/>
          </ac:picMkLst>
        </pc:picChg>
        <pc:picChg chg="add mod">
          <ac:chgData name="RAFAEL ELIAS DE LIMA ESCALFONI" userId="77e1fd9a-a5e0-466f-b856-a830925030ce" providerId="ADAL" clId="{73D97F33-A0BB-394E-BE86-6A7C26FDC3AA}" dt="2021-03-05T19:39:47.136" v="455" actId="1076"/>
          <ac:picMkLst>
            <pc:docMk/>
            <pc:sldMk cId="2284178876" sldId="259"/>
            <ac:picMk id="2056" creationId="{73286E3B-6089-D240-A21A-536883EC691D}"/>
          </ac:picMkLst>
        </pc:picChg>
        <pc:picChg chg="add mod">
          <ac:chgData name="RAFAEL ELIAS DE LIMA ESCALFONI" userId="77e1fd9a-a5e0-466f-b856-a830925030ce" providerId="ADAL" clId="{73D97F33-A0BB-394E-BE86-6A7C26FDC3AA}" dt="2021-03-05T19:39:49.004" v="456" actId="1076"/>
          <ac:picMkLst>
            <pc:docMk/>
            <pc:sldMk cId="2284178876" sldId="259"/>
            <ac:picMk id="2058" creationId="{0DF9FD6D-57D0-FA4D-A08F-08B351E58B01}"/>
          </ac:picMkLst>
        </pc:picChg>
      </pc:sldChg>
      <pc:sldChg chg="modSp new mod">
        <pc:chgData name="RAFAEL ELIAS DE LIMA ESCALFONI" userId="77e1fd9a-a5e0-466f-b856-a830925030ce" providerId="ADAL" clId="{73D97F33-A0BB-394E-BE86-6A7C26FDC3AA}" dt="2021-03-05T19:42:18.770" v="683" actId="20577"/>
        <pc:sldMkLst>
          <pc:docMk/>
          <pc:sldMk cId="2520115507" sldId="260"/>
        </pc:sldMkLst>
        <pc:spChg chg="mod">
          <ac:chgData name="RAFAEL ELIAS DE LIMA ESCALFONI" userId="77e1fd9a-a5e0-466f-b856-a830925030ce" providerId="ADAL" clId="{73D97F33-A0BB-394E-BE86-6A7C26FDC3AA}" dt="2021-03-05T19:40:25.644" v="488" actId="20577"/>
          <ac:spMkLst>
            <pc:docMk/>
            <pc:sldMk cId="2520115507" sldId="260"/>
            <ac:spMk id="2" creationId="{E68C93B7-2685-DF4D-9076-D4115860040B}"/>
          </ac:spMkLst>
        </pc:spChg>
        <pc:spChg chg="mod">
          <ac:chgData name="RAFAEL ELIAS DE LIMA ESCALFONI" userId="77e1fd9a-a5e0-466f-b856-a830925030ce" providerId="ADAL" clId="{73D97F33-A0BB-394E-BE86-6A7C26FDC3AA}" dt="2021-03-05T19:42:18.770" v="683" actId="20577"/>
          <ac:spMkLst>
            <pc:docMk/>
            <pc:sldMk cId="2520115507" sldId="260"/>
            <ac:spMk id="3" creationId="{AB2D6347-DF83-554E-B4B9-3C467B564FA8}"/>
          </ac:spMkLst>
        </pc:spChg>
      </pc:sldChg>
      <pc:sldChg chg="modSp new mod">
        <pc:chgData name="RAFAEL ELIAS DE LIMA ESCALFONI" userId="77e1fd9a-a5e0-466f-b856-a830925030ce" providerId="ADAL" clId="{73D97F33-A0BB-394E-BE86-6A7C26FDC3AA}" dt="2021-03-05T19:50:54.556" v="1075" actId="20577"/>
        <pc:sldMkLst>
          <pc:docMk/>
          <pc:sldMk cId="416198320" sldId="261"/>
        </pc:sldMkLst>
        <pc:spChg chg="mod">
          <ac:chgData name="RAFAEL ELIAS DE LIMA ESCALFONI" userId="77e1fd9a-a5e0-466f-b856-a830925030ce" providerId="ADAL" clId="{73D97F33-A0BB-394E-BE86-6A7C26FDC3AA}" dt="2021-03-05T19:45:26.442" v="711" actId="20577"/>
          <ac:spMkLst>
            <pc:docMk/>
            <pc:sldMk cId="416198320" sldId="261"/>
            <ac:spMk id="2" creationId="{886056CD-620C-E24A-8F72-A95D44574D14}"/>
          </ac:spMkLst>
        </pc:spChg>
        <pc:spChg chg="mod">
          <ac:chgData name="RAFAEL ELIAS DE LIMA ESCALFONI" userId="77e1fd9a-a5e0-466f-b856-a830925030ce" providerId="ADAL" clId="{73D97F33-A0BB-394E-BE86-6A7C26FDC3AA}" dt="2021-03-05T19:50:54.556" v="1075" actId="20577"/>
          <ac:spMkLst>
            <pc:docMk/>
            <pc:sldMk cId="416198320" sldId="261"/>
            <ac:spMk id="3" creationId="{EFA742CB-E27D-D54F-9060-99824B5C9E1B}"/>
          </ac:spMkLst>
        </pc:spChg>
      </pc:sldChg>
      <pc:sldChg chg="addSp delSp modSp new mod modClrScheme chgLayout">
        <pc:chgData name="RAFAEL ELIAS DE LIMA ESCALFONI" userId="77e1fd9a-a5e0-466f-b856-a830925030ce" providerId="ADAL" clId="{73D97F33-A0BB-394E-BE86-6A7C26FDC3AA}" dt="2021-03-05T19:49:53.340" v="1044" actId="313"/>
        <pc:sldMkLst>
          <pc:docMk/>
          <pc:sldMk cId="1153236755" sldId="262"/>
        </pc:sldMkLst>
        <pc:spChg chg="del">
          <ac:chgData name="RAFAEL ELIAS DE LIMA ESCALFONI" userId="77e1fd9a-a5e0-466f-b856-a830925030ce" providerId="ADAL" clId="{73D97F33-A0BB-394E-BE86-6A7C26FDC3AA}" dt="2021-03-05T19:47:31.443" v="880" actId="700"/>
          <ac:spMkLst>
            <pc:docMk/>
            <pc:sldMk cId="1153236755" sldId="262"/>
            <ac:spMk id="2" creationId="{89C08DB6-D2BA-584F-8646-2F6CBCA62C0A}"/>
          </ac:spMkLst>
        </pc:spChg>
        <pc:spChg chg="del">
          <ac:chgData name="RAFAEL ELIAS DE LIMA ESCALFONI" userId="77e1fd9a-a5e0-466f-b856-a830925030ce" providerId="ADAL" clId="{73D97F33-A0BB-394E-BE86-6A7C26FDC3AA}" dt="2021-03-05T19:47:31.443" v="880" actId="700"/>
          <ac:spMkLst>
            <pc:docMk/>
            <pc:sldMk cId="1153236755" sldId="262"/>
            <ac:spMk id="3" creationId="{B6581908-64EC-4841-B42F-283257186A58}"/>
          </ac:spMkLst>
        </pc:spChg>
        <pc:spChg chg="del">
          <ac:chgData name="RAFAEL ELIAS DE LIMA ESCALFONI" userId="77e1fd9a-a5e0-466f-b856-a830925030ce" providerId="ADAL" clId="{73D97F33-A0BB-394E-BE86-6A7C26FDC3AA}" dt="2021-03-05T19:47:31.443" v="880" actId="700"/>
          <ac:spMkLst>
            <pc:docMk/>
            <pc:sldMk cId="1153236755" sldId="262"/>
            <ac:spMk id="4" creationId="{2B3566B4-F969-1C42-BE25-4CA525DBF343}"/>
          </ac:spMkLst>
        </pc:spChg>
        <pc:spChg chg="add mod">
          <ac:chgData name="RAFAEL ELIAS DE LIMA ESCALFONI" userId="77e1fd9a-a5e0-466f-b856-a830925030ce" providerId="ADAL" clId="{73D97F33-A0BB-394E-BE86-6A7C26FDC3AA}" dt="2021-03-05T19:49:53.340" v="1044" actId="313"/>
          <ac:spMkLst>
            <pc:docMk/>
            <pc:sldMk cId="1153236755" sldId="262"/>
            <ac:spMk id="7" creationId="{8F11DCAA-05D3-EF41-810C-345F117C3072}"/>
          </ac:spMkLst>
        </pc:spChg>
        <pc:picChg chg="add mod">
          <ac:chgData name="RAFAEL ELIAS DE LIMA ESCALFONI" userId="77e1fd9a-a5e0-466f-b856-a830925030ce" providerId="ADAL" clId="{73D97F33-A0BB-394E-BE86-6A7C26FDC3AA}" dt="2021-03-05T19:48:19.886" v="890" actId="14100"/>
          <ac:picMkLst>
            <pc:docMk/>
            <pc:sldMk cId="1153236755" sldId="262"/>
            <ac:picMk id="6" creationId="{6DFE69D2-9C65-674E-8B5F-6BD180227880}"/>
          </ac:picMkLst>
        </pc:picChg>
      </pc:sldChg>
      <pc:sldChg chg="modSp new mod addCm delCm modCm">
        <pc:chgData name="RAFAEL ELIAS DE LIMA ESCALFONI" userId="77e1fd9a-a5e0-466f-b856-a830925030ce" providerId="ADAL" clId="{73D97F33-A0BB-394E-BE86-6A7C26FDC3AA}" dt="2021-03-05T19:57:06.384" v="1608" actId="404"/>
        <pc:sldMkLst>
          <pc:docMk/>
          <pc:sldMk cId="3000078676" sldId="263"/>
        </pc:sldMkLst>
        <pc:spChg chg="mod">
          <ac:chgData name="RAFAEL ELIAS DE LIMA ESCALFONI" userId="77e1fd9a-a5e0-466f-b856-a830925030ce" providerId="ADAL" clId="{73D97F33-A0BB-394E-BE86-6A7C26FDC3AA}" dt="2021-03-05T19:50:42.390" v="1058" actId="20577"/>
          <ac:spMkLst>
            <pc:docMk/>
            <pc:sldMk cId="3000078676" sldId="263"/>
            <ac:spMk id="2" creationId="{EFA71801-D82B-2243-BC12-C9A466B64483}"/>
          </ac:spMkLst>
        </pc:spChg>
        <pc:spChg chg="mod">
          <ac:chgData name="RAFAEL ELIAS DE LIMA ESCALFONI" userId="77e1fd9a-a5e0-466f-b856-a830925030ce" providerId="ADAL" clId="{73D97F33-A0BB-394E-BE86-6A7C26FDC3AA}" dt="2021-03-05T19:57:06.384" v="1608" actId="404"/>
          <ac:spMkLst>
            <pc:docMk/>
            <pc:sldMk cId="3000078676" sldId="263"/>
            <ac:spMk id="3" creationId="{B443CC78-946A-C848-88D4-E5FB1D7806FA}"/>
          </ac:spMkLst>
        </pc:spChg>
      </pc:sldChg>
      <pc:sldChg chg="modSp new mod">
        <pc:chgData name="RAFAEL ELIAS DE LIMA ESCALFONI" userId="77e1fd9a-a5e0-466f-b856-a830925030ce" providerId="ADAL" clId="{73D97F33-A0BB-394E-BE86-6A7C26FDC3AA}" dt="2021-03-05T21:11:24.527" v="5425" actId="20577"/>
        <pc:sldMkLst>
          <pc:docMk/>
          <pc:sldMk cId="2333215977" sldId="264"/>
        </pc:sldMkLst>
        <pc:spChg chg="mod">
          <ac:chgData name="RAFAEL ELIAS DE LIMA ESCALFONI" userId="77e1fd9a-a5e0-466f-b856-a830925030ce" providerId="ADAL" clId="{73D97F33-A0BB-394E-BE86-6A7C26FDC3AA}" dt="2021-03-05T19:57:33.748" v="1638" actId="404"/>
          <ac:spMkLst>
            <pc:docMk/>
            <pc:sldMk cId="2333215977" sldId="264"/>
            <ac:spMk id="2" creationId="{4198A7E4-0E45-6D41-BE7C-A5434315BFE3}"/>
          </ac:spMkLst>
        </pc:spChg>
        <pc:spChg chg="mod">
          <ac:chgData name="RAFAEL ELIAS DE LIMA ESCALFONI" userId="77e1fd9a-a5e0-466f-b856-a830925030ce" providerId="ADAL" clId="{73D97F33-A0BB-394E-BE86-6A7C26FDC3AA}" dt="2021-03-05T21:11:24.527" v="5425" actId="20577"/>
          <ac:spMkLst>
            <pc:docMk/>
            <pc:sldMk cId="2333215977" sldId="264"/>
            <ac:spMk id="3" creationId="{CC40A7F5-DA71-164D-872A-6A6194E4AC02}"/>
          </ac:spMkLst>
        </pc:spChg>
      </pc:sldChg>
      <pc:sldChg chg="addSp delSp modSp new mod modClrScheme chgLayout">
        <pc:chgData name="RAFAEL ELIAS DE LIMA ESCALFONI" userId="77e1fd9a-a5e0-466f-b856-a830925030ce" providerId="ADAL" clId="{73D97F33-A0BB-394E-BE86-6A7C26FDC3AA}" dt="2021-03-05T19:59:54.534" v="1841" actId="962"/>
        <pc:sldMkLst>
          <pc:docMk/>
          <pc:sldMk cId="2192769992" sldId="265"/>
        </pc:sldMkLst>
        <pc:spChg chg="mod ord">
          <ac:chgData name="RAFAEL ELIAS DE LIMA ESCALFONI" userId="77e1fd9a-a5e0-466f-b856-a830925030ce" providerId="ADAL" clId="{73D97F33-A0BB-394E-BE86-6A7C26FDC3AA}" dt="2021-03-05T19:59:33.243" v="1838" actId="700"/>
          <ac:spMkLst>
            <pc:docMk/>
            <pc:sldMk cId="2192769992" sldId="265"/>
            <ac:spMk id="2" creationId="{8B9B0B4A-D09D-954C-9655-A44ABB07A98C}"/>
          </ac:spMkLst>
        </pc:spChg>
        <pc:spChg chg="mod ord">
          <ac:chgData name="RAFAEL ELIAS DE LIMA ESCALFONI" userId="77e1fd9a-a5e0-466f-b856-a830925030ce" providerId="ADAL" clId="{73D97F33-A0BB-394E-BE86-6A7C26FDC3AA}" dt="2021-03-05T19:59:33.243" v="1838" actId="700"/>
          <ac:spMkLst>
            <pc:docMk/>
            <pc:sldMk cId="2192769992" sldId="265"/>
            <ac:spMk id="3" creationId="{97B9D1BD-5F5A-DF47-8CFE-0CE017164F81}"/>
          </ac:spMkLst>
        </pc:spChg>
        <pc:spChg chg="add del mod ord">
          <ac:chgData name="RAFAEL ELIAS DE LIMA ESCALFONI" userId="77e1fd9a-a5e0-466f-b856-a830925030ce" providerId="ADAL" clId="{73D97F33-A0BB-394E-BE86-6A7C26FDC3AA}" dt="2021-03-05T19:59:52.966" v="1839" actId="931"/>
          <ac:spMkLst>
            <pc:docMk/>
            <pc:sldMk cId="2192769992" sldId="265"/>
            <ac:spMk id="4" creationId="{CF6170D9-E11D-D64C-898A-1A8C29E395ED}"/>
          </ac:spMkLst>
        </pc:spChg>
        <pc:picChg chg="add mod">
          <ac:chgData name="RAFAEL ELIAS DE LIMA ESCALFONI" userId="77e1fd9a-a5e0-466f-b856-a830925030ce" providerId="ADAL" clId="{73D97F33-A0BB-394E-BE86-6A7C26FDC3AA}" dt="2021-03-05T19:59:54.534" v="1841" actId="962"/>
          <ac:picMkLst>
            <pc:docMk/>
            <pc:sldMk cId="2192769992" sldId="265"/>
            <ac:picMk id="6" creationId="{44583072-7A1C-CC40-B66D-4045B01B4D37}"/>
          </ac:picMkLst>
        </pc:picChg>
      </pc:sldChg>
      <pc:sldChg chg="addSp delSp modSp new mod">
        <pc:chgData name="RAFAEL ELIAS DE LIMA ESCALFONI" userId="77e1fd9a-a5e0-466f-b856-a830925030ce" providerId="ADAL" clId="{73D97F33-A0BB-394E-BE86-6A7C26FDC3AA}" dt="2021-03-05T20:02:24.145" v="2037" actId="14100"/>
        <pc:sldMkLst>
          <pc:docMk/>
          <pc:sldMk cId="824366753" sldId="266"/>
        </pc:sldMkLst>
        <pc:spChg chg="del">
          <ac:chgData name="RAFAEL ELIAS DE LIMA ESCALFONI" userId="77e1fd9a-a5e0-466f-b856-a830925030ce" providerId="ADAL" clId="{73D97F33-A0BB-394E-BE86-6A7C26FDC3AA}" dt="2021-03-05T20:02:14.096" v="2033" actId="931"/>
          <ac:spMkLst>
            <pc:docMk/>
            <pc:sldMk cId="824366753" sldId="266"/>
            <ac:spMk id="2" creationId="{46487C19-1544-0D45-95F2-D80302A8B5B3}"/>
          </ac:spMkLst>
        </pc:spChg>
        <pc:spChg chg="mod">
          <ac:chgData name="RAFAEL ELIAS DE LIMA ESCALFONI" userId="77e1fd9a-a5e0-466f-b856-a830925030ce" providerId="ADAL" clId="{73D97F33-A0BB-394E-BE86-6A7C26FDC3AA}" dt="2021-03-05T20:02:24.145" v="2037" actId="14100"/>
          <ac:spMkLst>
            <pc:docMk/>
            <pc:sldMk cId="824366753" sldId="266"/>
            <ac:spMk id="3" creationId="{A31F8BDD-6755-1A4A-8D6B-7FBA0C38339E}"/>
          </ac:spMkLst>
        </pc:spChg>
        <pc:spChg chg="mod">
          <ac:chgData name="RAFAEL ELIAS DE LIMA ESCALFONI" userId="77e1fd9a-a5e0-466f-b856-a830925030ce" providerId="ADAL" clId="{73D97F33-A0BB-394E-BE86-6A7C26FDC3AA}" dt="2021-03-05T20:00:10.383" v="1851" actId="20577"/>
          <ac:spMkLst>
            <pc:docMk/>
            <pc:sldMk cId="824366753" sldId="266"/>
            <ac:spMk id="4" creationId="{856C2AED-7CF2-AE44-BF70-5F9C43F055FB}"/>
          </ac:spMkLst>
        </pc:spChg>
        <pc:picChg chg="add mod">
          <ac:chgData name="RAFAEL ELIAS DE LIMA ESCALFONI" userId="77e1fd9a-a5e0-466f-b856-a830925030ce" providerId="ADAL" clId="{73D97F33-A0BB-394E-BE86-6A7C26FDC3AA}" dt="2021-03-05T20:02:15.848" v="2035" actId="962"/>
          <ac:picMkLst>
            <pc:docMk/>
            <pc:sldMk cId="824366753" sldId="266"/>
            <ac:picMk id="6" creationId="{14406F91-ACEA-0E4C-825B-3A39BAD15ABD}"/>
          </ac:picMkLst>
        </pc:picChg>
      </pc:sldChg>
      <pc:sldChg chg="addSp delSp modSp new mod">
        <pc:chgData name="RAFAEL ELIAS DE LIMA ESCALFONI" userId="77e1fd9a-a5e0-466f-b856-a830925030ce" providerId="ADAL" clId="{73D97F33-A0BB-394E-BE86-6A7C26FDC3AA}" dt="2021-03-05T20:05:04.399" v="2133" actId="14100"/>
        <pc:sldMkLst>
          <pc:docMk/>
          <pc:sldMk cId="1618873759" sldId="267"/>
        </pc:sldMkLst>
        <pc:spChg chg="del">
          <ac:chgData name="RAFAEL ELIAS DE LIMA ESCALFONI" userId="77e1fd9a-a5e0-466f-b856-a830925030ce" providerId="ADAL" clId="{73D97F33-A0BB-394E-BE86-6A7C26FDC3AA}" dt="2021-03-05T20:04:06.107" v="2116" actId="931"/>
          <ac:spMkLst>
            <pc:docMk/>
            <pc:sldMk cId="1618873759" sldId="267"/>
            <ac:spMk id="2" creationId="{819C98D0-748F-0945-91D4-857FC2234EA1}"/>
          </ac:spMkLst>
        </pc:spChg>
        <pc:spChg chg="mod">
          <ac:chgData name="RAFAEL ELIAS DE LIMA ESCALFONI" userId="77e1fd9a-a5e0-466f-b856-a830925030ce" providerId="ADAL" clId="{73D97F33-A0BB-394E-BE86-6A7C26FDC3AA}" dt="2021-03-05T20:05:04.399" v="2133" actId="14100"/>
          <ac:spMkLst>
            <pc:docMk/>
            <pc:sldMk cId="1618873759" sldId="267"/>
            <ac:spMk id="3" creationId="{0FFACBEE-DFEA-F843-BF67-BA1F5E2A4597}"/>
          </ac:spMkLst>
        </pc:spChg>
        <pc:spChg chg="mod">
          <ac:chgData name="RAFAEL ELIAS DE LIMA ESCALFONI" userId="77e1fd9a-a5e0-466f-b856-a830925030ce" providerId="ADAL" clId="{73D97F33-A0BB-394E-BE86-6A7C26FDC3AA}" dt="2021-03-05T20:02:50.786" v="2053" actId="20577"/>
          <ac:spMkLst>
            <pc:docMk/>
            <pc:sldMk cId="1618873759" sldId="267"/>
            <ac:spMk id="4" creationId="{0B67F43C-B91E-9C4A-B2E4-AB6F37CD5BD0}"/>
          </ac:spMkLst>
        </pc:spChg>
        <pc:spChg chg="add del mod">
          <ac:chgData name="RAFAEL ELIAS DE LIMA ESCALFONI" userId="77e1fd9a-a5e0-466f-b856-a830925030ce" providerId="ADAL" clId="{73D97F33-A0BB-394E-BE86-6A7C26FDC3AA}" dt="2021-03-05T20:04:24.936" v="2121" actId="931"/>
          <ac:spMkLst>
            <pc:docMk/>
            <pc:sldMk cId="1618873759" sldId="267"/>
            <ac:spMk id="8" creationId="{48905D20-F27B-6349-8996-5ACDD2717FCE}"/>
          </ac:spMkLst>
        </pc:spChg>
        <pc:picChg chg="add del mod">
          <ac:chgData name="RAFAEL ELIAS DE LIMA ESCALFONI" userId="77e1fd9a-a5e0-466f-b856-a830925030ce" providerId="ADAL" clId="{73D97F33-A0BB-394E-BE86-6A7C26FDC3AA}" dt="2021-03-05T20:04:14.613" v="2120" actId="478"/>
          <ac:picMkLst>
            <pc:docMk/>
            <pc:sldMk cId="1618873759" sldId="267"/>
            <ac:picMk id="6" creationId="{EBFD4BE6-D439-A843-9087-D979F5F7335D}"/>
          </ac:picMkLst>
        </pc:picChg>
        <pc:picChg chg="add mod">
          <ac:chgData name="RAFAEL ELIAS DE LIMA ESCALFONI" userId="77e1fd9a-a5e0-466f-b856-a830925030ce" providerId="ADAL" clId="{73D97F33-A0BB-394E-BE86-6A7C26FDC3AA}" dt="2021-03-05T20:04:58.929" v="2131" actId="14100"/>
          <ac:picMkLst>
            <pc:docMk/>
            <pc:sldMk cId="1618873759" sldId="267"/>
            <ac:picMk id="10" creationId="{1634E402-BDCC-B346-98BE-85BFE11B33F3}"/>
          </ac:picMkLst>
        </pc:picChg>
      </pc:sldChg>
      <pc:sldChg chg="modSp new mod">
        <pc:chgData name="RAFAEL ELIAS DE LIMA ESCALFONI" userId="77e1fd9a-a5e0-466f-b856-a830925030ce" providerId="ADAL" clId="{73D97F33-A0BB-394E-BE86-6A7C26FDC3AA}" dt="2021-03-05T20:15:48.561" v="3398" actId="20577"/>
        <pc:sldMkLst>
          <pc:docMk/>
          <pc:sldMk cId="1133315268" sldId="268"/>
        </pc:sldMkLst>
        <pc:spChg chg="mod">
          <ac:chgData name="RAFAEL ELIAS DE LIMA ESCALFONI" userId="77e1fd9a-a5e0-466f-b856-a830925030ce" providerId="ADAL" clId="{73D97F33-A0BB-394E-BE86-6A7C26FDC3AA}" dt="2021-03-05T20:10:49.396" v="2517" actId="20577"/>
          <ac:spMkLst>
            <pc:docMk/>
            <pc:sldMk cId="1133315268" sldId="268"/>
            <ac:spMk id="2" creationId="{5676D68E-F2E4-4240-B791-F6B6AC586BB3}"/>
          </ac:spMkLst>
        </pc:spChg>
        <pc:spChg chg="mod">
          <ac:chgData name="RAFAEL ELIAS DE LIMA ESCALFONI" userId="77e1fd9a-a5e0-466f-b856-a830925030ce" providerId="ADAL" clId="{73D97F33-A0BB-394E-BE86-6A7C26FDC3AA}" dt="2021-03-05T20:15:48.561" v="3398" actId="20577"/>
          <ac:spMkLst>
            <pc:docMk/>
            <pc:sldMk cId="1133315268" sldId="268"/>
            <ac:spMk id="3" creationId="{B2444632-2168-5643-B0F7-0CDC4953CDD4}"/>
          </ac:spMkLst>
        </pc:spChg>
      </pc:sldChg>
      <pc:sldChg chg="modSp new mod">
        <pc:chgData name="RAFAEL ELIAS DE LIMA ESCALFONI" userId="77e1fd9a-a5e0-466f-b856-a830925030ce" providerId="ADAL" clId="{73D97F33-A0BB-394E-BE86-6A7C26FDC3AA}" dt="2021-03-05T20:15:41.532" v="3397" actId="27636"/>
        <pc:sldMkLst>
          <pc:docMk/>
          <pc:sldMk cId="4174947968" sldId="269"/>
        </pc:sldMkLst>
        <pc:spChg chg="mod">
          <ac:chgData name="RAFAEL ELIAS DE LIMA ESCALFONI" userId="77e1fd9a-a5e0-466f-b856-a830925030ce" providerId="ADAL" clId="{73D97F33-A0BB-394E-BE86-6A7C26FDC3AA}" dt="2021-03-05T20:12:31.359" v="2833" actId="20577"/>
          <ac:spMkLst>
            <pc:docMk/>
            <pc:sldMk cId="4174947968" sldId="269"/>
            <ac:spMk id="2" creationId="{99DD7260-EACA-504D-9AFA-AB233D23ED18}"/>
          </ac:spMkLst>
        </pc:spChg>
        <pc:spChg chg="mod">
          <ac:chgData name="RAFAEL ELIAS DE LIMA ESCALFONI" userId="77e1fd9a-a5e0-466f-b856-a830925030ce" providerId="ADAL" clId="{73D97F33-A0BB-394E-BE86-6A7C26FDC3AA}" dt="2021-03-05T20:15:41.532" v="3397" actId="27636"/>
          <ac:spMkLst>
            <pc:docMk/>
            <pc:sldMk cId="4174947968" sldId="269"/>
            <ac:spMk id="3" creationId="{607F9DD7-2A05-6C49-8DF1-38A2A7243368}"/>
          </ac:spMkLst>
        </pc:spChg>
      </pc:sldChg>
      <pc:sldChg chg="addSp delSp modSp new mod modClrScheme chgLayout">
        <pc:chgData name="RAFAEL ELIAS DE LIMA ESCALFONI" userId="77e1fd9a-a5e0-466f-b856-a830925030ce" providerId="ADAL" clId="{73D97F33-A0BB-394E-BE86-6A7C26FDC3AA}" dt="2021-03-05T20:17:57.881" v="3492" actId="1076"/>
        <pc:sldMkLst>
          <pc:docMk/>
          <pc:sldMk cId="2548246256" sldId="270"/>
        </pc:sldMkLst>
        <pc:spChg chg="del">
          <ac:chgData name="RAFAEL ELIAS DE LIMA ESCALFONI" userId="77e1fd9a-a5e0-466f-b856-a830925030ce" providerId="ADAL" clId="{73D97F33-A0BB-394E-BE86-6A7C26FDC3AA}" dt="2021-03-05T20:17:42.238" v="3489" actId="700"/>
          <ac:spMkLst>
            <pc:docMk/>
            <pc:sldMk cId="2548246256" sldId="270"/>
            <ac:spMk id="2" creationId="{9A9D3C99-C54F-BB46-BF91-510E4F985CB2}"/>
          </ac:spMkLst>
        </pc:spChg>
        <pc:spChg chg="del">
          <ac:chgData name="RAFAEL ELIAS DE LIMA ESCALFONI" userId="77e1fd9a-a5e0-466f-b856-a830925030ce" providerId="ADAL" clId="{73D97F33-A0BB-394E-BE86-6A7C26FDC3AA}" dt="2021-03-05T20:17:30.919" v="3484" actId="931"/>
          <ac:spMkLst>
            <pc:docMk/>
            <pc:sldMk cId="2548246256" sldId="270"/>
            <ac:spMk id="3" creationId="{27E84D9F-9361-EA43-8BB1-02AC1A69F974}"/>
          </ac:spMkLst>
        </pc:spChg>
        <pc:picChg chg="add mod ord">
          <ac:chgData name="RAFAEL ELIAS DE LIMA ESCALFONI" userId="77e1fd9a-a5e0-466f-b856-a830925030ce" providerId="ADAL" clId="{73D97F33-A0BB-394E-BE86-6A7C26FDC3AA}" dt="2021-03-05T20:17:57.881" v="3492" actId="1076"/>
          <ac:picMkLst>
            <pc:docMk/>
            <pc:sldMk cId="2548246256" sldId="270"/>
            <ac:picMk id="5" creationId="{48BFC16C-8932-F44B-93B7-8A24E545E2C8}"/>
          </ac:picMkLst>
        </pc:picChg>
      </pc:sldChg>
      <pc:sldChg chg="addSp delSp modSp new mod setBg modClrScheme chgLayout">
        <pc:chgData name="RAFAEL ELIAS DE LIMA ESCALFONI" userId="77e1fd9a-a5e0-466f-b856-a830925030ce" providerId="ADAL" clId="{73D97F33-A0BB-394E-BE86-6A7C26FDC3AA}" dt="2021-03-05T20:23:19.279" v="3821" actId="1076"/>
        <pc:sldMkLst>
          <pc:docMk/>
          <pc:sldMk cId="1837664175" sldId="271"/>
        </pc:sldMkLst>
        <pc:spChg chg="add mod">
          <ac:chgData name="RAFAEL ELIAS DE LIMA ESCALFONI" userId="77e1fd9a-a5e0-466f-b856-a830925030ce" providerId="ADAL" clId="{73D97F33-A0BB-394E-BE86-6A7C26FDC3AA}" dt="2021-03-05T20:22:17.506" v="3804" actId="26606"/>
          <ac:spMkLst>
            <pc:docMk/>
            <pc:sldMk cId="1837664175" sldId="271"/>
            <ac:spMk id="2" creationId="{C07DCDC1-B322-D348-8F25-B6E78C68207E}"/>
          </ac:spMkLst>
        </pc:spChg>
        <pc:spChg chg="add mod">
          <ac:chgData name="RAFAEL ELIAS DE LIMA ESCALFONI" userId="77e1fd9a-a5e0-466f-b856-a830925030ce" providerId="ADAL" clId="{73D97F33-A0BB-394E-BE86-6A7C26FDC3AA}" dt="2021-03-05T20:23:08.462" v="3819" actId="27636"/>
          <ac:spMkLst>
            <pc:docMk/>
            <pc:sldMk cId="1837664175" sldId="271"/>
            <ac:spMk id="3" creationId="{D580BBD1-CA98-EC48-8F5B-FFE5443D0A14}"/>
          </ac:spMkLst>
        </pc:spChg>
        <pc:spChg chg="add del">
          <ac:chgData name="RAFAEL ELIAS DE LIMA ESCALFONI" userId="77e1fd9a-a5e0-466f-b856-a830925030ce" providerId="ADAL" clId="{73D97F33-A0BB-394E-BE86-6A7C26FDC3AA}" dt="2021-03-05T20:22:17.506" v="3804" actId="26606"/>
          <ac:spMkLst>
            <pc:docMk/>
            <pc:sldMk cId="1837664175" sldId="271"/>
            <ac:spMk id="8" creationId="{EB6D1D7F-141C-4D8E-BFBA-D95B68E16385}"/>
          </ac:spMkLst>
        </pc:spChg>
        <pc:spChg chg="add del">
          <ac:chgData name="RAFAEL ELIAS DE LIMA ESCALFONI" userId="77e1fd9a-a5e0-466f-b856-a830925030ce" providerId="ADAL" clId="{73D97F33-A0BB-394E-BE86-6A7C26FDC3AA}" dt="2021-03-05T20:22:17.506" v="3804" actId="26606"/>
          <ac:spMkLst>
            <pc:docMk/>
            <pc:sldMk cId="1837664175" sldId="271"/>
            <ac:spMk id="10" creationId="{558DA214-7FDA-4C9D-A7CF-9AD725E290E1}"/>
          </ac:spMkLst>
        </pc:spChg>
        <pc:spChg chg="add">
          <ac:chgData name="RAFAEL ELIAS DE LIMA ESCALFONI" userId="77e1fd9a-a5e0-466f-b856-a830925030ce" providerId="ADAL" clId="{73D97F33-A0BB-394E-BE86-6A7C26FDC3AA}" dt="2021-03-05T20:22:17.506" v="3804" actId="26606"/>
          <ac:spMkLst>
            <pc:docMk/>
            <pc:sldMk cId="1837664175" sldId="271"/>
            <ac:spMk id="15" creationId="{EB6D1D7F-141C-4D8E-BFBA-D95B68E16385}"/>
          </ac:spMkLst>
        </pc:spChg>
        <pc:spChg chg="add">
          <ac:chgData name="RAFAEL ELIAS DE LIMA ESCALFONI" userId="77e1fd9a-a5e0-466f-b856-a830925030ce" providerId="ADAL" clId="{73D97F33-A0BB-394E-BE86-6A7C26FDC3AA}" dt="2021-03-05T20:22:17.506" v="3804" actId="26606"/>
          <ac:spMkLst>
            <pc:docMk/>
            <pc:sldMk cId="1837664175" sldId="271"/>
            <ac:spMk id="17" creationId="{27248369-464E-49D1-91FC-BC34A50A66D2}"/>
          </ac:spMkLst>
        </pc:spChg>
        <pc:picChg chg="add del mod">
          <ac:chgData name="RAFAEL ELIAS DE LIMA ESCALFONI" userId="77e1fd9a-a5e0-466f-b856-a830925030ce" providerId="ADAL" clId="{73D97F33-A0BB-394E-BE86-6A7C26FDC3AA}" dt="2021-03-05T20:22:49.778" v="3810" actId="478"/>
          <ac:picMkLst>
            <pc:docMk/>
            <pc:sldMk cId="1837664175" sldId="271"/>
            <ac:picMk id="5" creationId="{ADE4DCBB-4CBB-3447-8DC9-4981D968BB69}"/>
          </ac:picMkLst>
        </pc:picChg>
        <pc:picChg chg="add mod">
          <ac:chgData name="RAFAEL ELIAS DE LIMA ESCALFONI" userId="77e1fd9a-a5e0-466f-b856-a830925030ce" providerId="ADAL" clId="{73D97F33-A0BB-394E-BE86-6A7C26FDC3AA}" dt="2021-03-05T20:23:19.279" v="3821" actId="1076"/>
          <ac:picMkLst>
            <pc:docMk/>
            <pc:sldMk cId="1837664175" sldId="271"/>
            <ac:picMk id="7" creationId="{B2337621-1056-8345-9818-1A26CFC99801}"/>
          </ac:picMkLst>
        </pc:picChg>
      </pc:sldChg>
      <pc:sldChg chg="addSp modSp new mod">
        <pc:chgData name="RAFAEL ELIAS DE LIMA ESCALFONI" userId="77e1fd9a-a5e0-466f-b856-a830925030ce" providerId="ADAL" clId="{73D97F33-A0BB-394E-BE86-6A7C26FDC3AA}" dt="2021-03-05T20:27:32.971" v="4325" actId="1076"/>
        <pc:sldMkLst>
          <pc:docMk/>
          <pc:sldMk cId="2493953133" sldId="272"/>
        </pc:sldMkLst>
        <pc:spChg chg="mod">
          <ac:chgData name="RAFAEL ELIAS DE LIMA ESCALFONI" userId="77e1fd9a-a5e0-466f-b856-a830925030ce" providerId="ADAL" clId="{73D97F33-A0BB-394E-BE86-6A7C26FDC3AA}" dt="2021-03-05T20:23:40.544" v="3840" actId="20577"/>
          <ac:spMkLst>
            <pc:docMk/>
            <pc:sldMk cId="2493953133" sldId="272"/>
            <ac:spMk id="2" creationId="{2D564627-2C68-E94E-8975-0D5ED725AD4F}"/>
          </ac:spMkLst>
        </pc:spChg>
        <pc:spChg chg="mod">
          <ac:chgData name="RAFAEL ELIAS DE LIMA ESCALFONI" userId="77e1fd9a-a5e0-466f-b856-a830925030ce" providerId="ADAL" clId="{73D97F33-A0BB-394E-BE86-6A7C26FDC3AA}" dt="2021-03-05T20:27:01.659" v="4319" actId="14100"/>
          <ac:spMkLst>
            <pc:docMk/>
            <pc:sldMk cId="2493953133" sldId="272"/>
            <ac:spMk id="3" creationId="{64E23F3E-47CF-2047-BBDD-06F013F8B4BF}"/>
          </ac:spMkLst>
        </pc:spChg>
        <pc:picChg chg="add mod">
          <ac:chgData name="RAFAEL ELIAS DE LIMA ESCALFONI" userId="77e1fd9a-a5e0-466f-b856-a830925030ce" providerId="ADAL" clId="{73D97F33-A0BB-394E-BE86-6A7C26FDC3AA}" dt="2021-03-05T20:27:32.971" v="4325" actId="1076"/>
          <ac:picMkLst>
            <pc:docMk/>
            <pc:sldMk cId="2493953133" sldId="272"/>
            <ac:picMk id="5" creationId="{AE3F7E25-E74E-AA45-8BF0-B15F3023E71B}"/>
          </ac:picMkLst>
        </pc:picChg>
      </pc:sldChg>
      <pc:sldChg chg="addSp modSp new mod">
        <pc:chgData name="RAFAEL ELIAS DE LIMA ESCALFONI" userId="77e1fd9a-a5e0-466f-b856-a830925030ce" providerId="ADAL" clId="{73D97F33-A0BB-394E-BE86-6A7C26FDC3AA}" dt="2021-03-05T20:31:08.723" v="4698" actId="1036"/>
        <pc:sldMkLst>
          <pc:docMk/>
          <pc:sldMk cId="1973739985" sldId="273"/>
        </pc:sldMkLst>
        <pc:spChg chg="mod">
          <ac:chgData name="RAFAEL ELIAS DE LIMA ESCALFONI" userId="77e1fd9a-a5e0-466f-b856-a830925030ce" providerId="ADAL" clId="{73D97F33-A0BB-394E-BE86-6A7C26FDC3AA}" dt="2021-03-05T20:27:43.198" v="4344" actId="20577"/>
          <ac:spMkLst>
            <pc:docMk/>
            <pc:sldMk cId="1973739985" sldId="273"/>
            <ac:spMk id="2" creationId="{1698A5AC-3CFA-2D4E-A29D-497F75985AD4}"/>
          </ac:spMkLst>
        </pc:spChg>
        <pc:spChg chg="mod">
          <ac:chgData name="RAFAEL ELIAS DE LIMA ESCALFONI" userId="77e1fd9a-a5e0-466f-b856-a830925030ce" providerId="ADAL" clId="{73D97F33-A0BB-394E-BE86-6A7C26FDC3AA}" dt="2021-03-05T20:30:48.619" v="4687" actId="14100"/>
          <ac:spMkLst>
            <pc:docMk/>
            <pc:sldMk cId="1973739985" sldId="273"/>
            <ac:spMk id="3" creationId="{D86FE841-166E-E94F-88C4-8D285B214F25}"/>
          </ac:spMkLst>
        </pc:spChg>
        <pc:picChg chg="add mod">
          <ac:chgData name="RAFAEL ELIAS DE LIMA ESCALFONI" userId="77e1fd9a-a5e0-466f-b856-a830925030ce" providerId="ADAL" clId="{73D97F33-A0BB-394E-BE86-6A7C26FDC3AA}" dt="2021-03-05T20:31:08.723" v="4698" actId="1036"/>
          <ac:picMkLst>
            <pc:docMk/>
            <pc:sldMk cId="1973739985" sldId="273"/>
            <ac:picMk id="5" creationId="{0FE107E7-88F6-EC4A-8BAE-0DE122BC2714}"/>
          </ac:picMkLst>
        </pc:picChg>
      </pc:sldChg>
      <pc:sldChg chg="addSp modSp new mod">
        <pc:chgData name="RAFAEL ELIAS DE LIMA ESCALFONI" userId="77e1fd9a-a5e0-466f-b856-a830925030ce" providerId="ADAL" clId="{73D97F33-A0BB-394E-BE86-6A7C26FDC3AA}" dt="2021-03-05T20:33:43.339" v="4994" actId="1076"/>
        <pc:sldMkLst>
          <pc:docMk/>
          <pc:sldMk cId="3340486219" sldId="274"/>
        </pc:sldMkLst>
        <pc:spChg chg="mod">
          <ac:chgData name="RAFAEL ELIAS DE LIMA ESCALFONI" userId="77e1fd9a-a5e0-466f-b856-a830925030ce" providerId="ADAL" clId="{73D97F33-A0BB-394E-BE86-6A7C26FDC3AA}" dt="2021-03-05T20:31:22.164" v="4718" actId="20577"/>
          <ac:spMkLst>
            <pc:docMk/>
            <pc:sldMk cId="3340486219" sldId="274"/>
            <ac:spMk id="2" creationId="{FB2BF1E6-4554-1D4D-A786-002638BD8835}"/>
          </ac:spMkLst>
        </pc:spChg>
        <pc:spChg chg="mod">
          <ac:chgData name="RAFAEL ELIAS DE LIMA ESCALFONI" userId="77e1fd9a-a5e0-466f-b856-a830925030ce" providerId="ADAL" clId="{73D97F33-A0BB-394E-BE86-6A7C26FDC3AA}" dt="2021-03-05T20:32:54.251" v="4987" actId="20577"/>
          <ac:spMkLst>
            <pc:docMk/>
            <pc:sldMk cId="3340486219" sldId="274"/>
            <ac:spMk id="3" creationId="{09833C74-A206-8B41-BCB2-16A5982AE3F3}"/>
          </ac:spMkLst>
        </pc:spChg>
        <pc:picChg chg="add mod">
          <ac:chgData name="RAFAEL ELIAS DE LIMA ESCALFONI" userId="77e1fd9a-a5e0-466f-b856-a830925030ce" providerId="ADAL" clId="{73D97F33-A0BB-394E-BE86-6A7C26FDC3AA}" dt="2021-03-05T20:33:43.339" v="4994" actId="1076"/>
          <ac:picMkLst>
            <pc:docMk/>
            <pc:sldMk cId="3340486219" sldId="274"/>
            <ac:picMk id="5" creationId="{727F0192-3E66-9B46-9DE8-B05F57A4753B}"/>
          </ac:picMkLst>
        </pc:picChg>
      </pc:sldChg>
      <pc:sldChg chg="modSp new del mod">
        <pc:chgData name="RAFAEL ELIAS DE LIMA ESCALFONI" userId="77e1fd9a-a5e0-466f-b856-a830925030ce" providerId="ADAL" clId="{73D97F33-A0BB-394E-BE86-6A7C26FDC3AA}" dt="2021-03-05T20:38:20.413" v="5420" actId="2696"/>
        <pc:sldMkLst>
          <pc:docMk/>
          <pc:sldMk cId="4233656613" sldId="275"/>
        </pc:sldMkLst>
        <pc:spChg chg="mod">
          <ac:chgData name="RAFAEL ELIAS DE LIMA ESCALFONI" userId="77e1fd9a-a5e0-466f-b856-a830925030ce" providerId="ADAL" clId="{73D97F33-A0BB-394E-BE86-6A7C26FDC3AA}" dt="2021-03-05T20:34:02.242" v="5020" actId="20577"/>
          <ac:spMkLst>
            <pc:docMk/>
            <pc:sldMk cId="4233656613" sldId="275"/>
            <ac:spMk id="2" creationId="{592FAC58-9206-4C4D-92EF-F10342E2AC85}"/>
          </ac:spMkLst>
        </pc:spChg>
        <pc:spChg chg="mod">
          <ac:chgData name="RAFAEL ELIAS DE LIMA ESCALFONI" userId="77e1fd9a-a5e0-466f-b856-a830925030ce" providerId="ADAL" clId="{73D97F33-A0BB-394E-BE86-6A7C26FDC3AA}" dt="2021-03-05T20:38:08.778" v="5419" actId="20577"/>
          <ac:spMkLst>
            <pc:docMk/>
            <pc:sldMk cId="4233656613" sldId="275"/>
            <ac:spMk id="3" creationId="{293063BA-91E0-E845-A8BA-DA661C6B71D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8659F-3BF8-4B2D-8FAE-EE4FBB702429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747024E-C38F-4DF6-9FA8-8F843BF3D427}">
      <dgm:prSet/>
      <dgm:spPr/>
      <dgm:t>
        <a:bodyPr/>
        <a:lstStyle/>
        <a:p>
          <a:r>
            <a:rPr lang="pt-BR" baseline="0"/>
            <a:t>Desafios tecnológicos</a:t>
          </a:r>
          <a:endParaRPr lang="en-US"/>
        </a:p>
      </dgm:t>
    </dgm:pt>
    <dgm:pt modelId="{7E84AC16-2FF0-4F59-9330-E04648FB5BC0}" type="parTrans" cxnId="{4CDE9A47-54B7-4BBD-A940-1B581A173A8C}">
      <dgm:prSet/>
      <dgm:spPr/>
      <dgm:t>
        <a:bodyPr/>
        <a:lstStyle/>
        <a:p>
          <a:endParaRPr lang="en-US"/>
        </a:p>
      </dgm:t>
    </dgm:pt>
    <dgm:pt modelId="{48F5B94E-F188-4B4F-8E11-83CD2B900FB1}" type="sibTrans" cxnId="{4CDE9A47-54B7-4BBD-A940-1B581A173A8C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BAD544FB-F4E9-4C8A-897A-B0F0270176EA}">
      <dgm:prSet/>
      <dgm:spPr/>
      <dgm:t>
        <a:bodyPr/>
        <a:lstStyle/>
        <a:p>
          <a:r>
            <a:rPr lang="pt-BR" baseline="0"/>
            <a:t>Características de NoSQL</a:t>
          </a:r>
          <a:endParaRPr lang="en-US"/>
        </a:p>
      </dgm:t>
    </dgm:pt>
    <dgm:pt modelId="{ED90EDD7-A3C4-45F3-8105-7DD11AC8991F}" type="parTrans" cxnId="{8AA55CC3-7491-43A9-88EA-BA29A544F33A}">
      <dgm:prSet/>
      <dgm:spPr/>
      <dgm:t>
        <a:bodyPr/>
        <a:lstStyle/>
        <a:p>
          <a:endParaRPr lang="en-US"/>
        </a:p>
      </dgm:t>
    </dgm:pt>
    <dgm:pt modelId="{C3D08765-BD26-43DC-A251-D5A6FD5738A0}" type="sibTrans" cxnId="{8AA55CC3-7491-43A9-88EA-BA29A544F33A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31CDC367-62D3-46C5-B9E5-95C2F8282A84}">
      <dgm:prSet/>
      <dgm:spPr/>
      <dgm:t>
        <a:bodyPr/>
        <a:lstStyle/>
        <a:p>
          <a:r>
            <a:rPr lang="pt-BR" baseline="0"/>
            <a:t>Desempenho e Escalabilidade dos BDs NoSQL</a:t>
          </a:r>
          <a:endParaRPr lang="en-US"/>
        </a:p>
      </dgm:t>
    </dgm:pt>
    <dgm:pt modelId="{A3BFE443-9788-4420-9D2A-717E1D1A00D1}" type="parTrans" cxnId="{1626090E-2F16-41B2-B216-7FEA1A1260C3}">
      <dgm:prSet/>
      <dgm:spPr/>
      <dgm:t>
        <a:bodyPr/>
        <a:lstStyle/>
        <a:p>
          <a:endParaRPr lang="en-US"/>
        </a:p>
      </dgm:t>
    </dgm:pt>
    <dgm:pt modelId="{E1CFAC1C-09A7-47FF-9F2C-991B8ECFDE25}" type="sibTrans" cxnId="{1626090E-2F16-41B2-B216-7FEA1A1260C3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C5A6677A-6AB5-434A-8DAF-2DABD22F6033}">
      <dgm:prSet/>
      <dgm:spPr/>
      <dgm:t>
        <a:bodyPr/>
        <a:lstStyle/>
        <a:p>
          <a:r>
            <a:rPr lang="pt-BR" baseline="0"/>
            <a:t>Tipos de BDs NoSQL</a:t>
          </a:r>
          <a:endParaRPr lang="en-US"/>
        </a:p>
      </dgm:t>
    </dgm:pt>
    <dgm:pt modelId="{3B8A0676-7150-4347-9F39-5967BCC85276}" type="parTrans" cxnId="{D00A1337-297B-44F4-B33A-D3BF3701E37C}">
      <dgm:prSet/>
      <dgm:spPr/>
      <dgm:t>
        <a:bodyPr/>
        <a:lstStyle/>
        <a:p>
          <a:endParaRPr lang="en-US"/>
        </a:p>
      </dgm:t>
    </dgm:pt>
    <dgm:pt modelId="{EDE98967-A64D-41DA-AC3A-6505E504894D}" type="sibTrans" cxnId="{D00A1337-297B-44F4-B33A-D3BF3701E37C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E8EE35AA-B295-A74B-B3F1-75049AFAA006}" type="pres">
      <dgm:prSet presAssocID="{BBF8659F-3BF8-4B2D-8FAE-EE4FBB702429}" presName="Name0" presStyleCnt="0">
        <dgm:presLayoutVars>
          <dgm:animLvl val="lvl"/>
          <dgm:resizeHandles val="exact"/>
        </dgm:presLayoutVars>
      </dgm:prSet>
      <dgm:spPr/>
    </dgm:pt>
    <dgm:pt modelId="{8C1376BE-A117-4444-9CF4-572A31FCCDDB}" type="pres">
      <dgm:prSet presAssocID="{E747024E-C38F-4DF6-9FA8-8F843BF3D427}" presName="compositeNode" presStyleCnt="0">
        <dgm:presLayoutVars>
          <dgm:bulletEnabled val="1"/>
        </dgm:presLayoutVars>
      </dgm:prSet>
      <dgm:spPr/>
    </dgm:pt>
    <dgm:pt modelId="{483B3EBE-BC71-2D4A-8805-D2D8EC291D67}" type="pres">
      <dgm:prSet presAssocID="{E747024E-C38F-4DF6-9FA8-8F843BF3D427}" presName="bgRect" presStyleLbl="alignNode1" presStyleIdx="0" presStyleCnt="4"/>
      <dgm:spPr/>
    </dgm:pt>
    <dgm:pt modelId="{45F30832-9EA2-5B47-B325-9CA19EB5B618}" type="pres">
      <dgm:prSet presAssocID="{48F5B94E-F188-4B4F-8E11-83CD2B900FB1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A7F538BE-B3D3-3440-A024-EF8B7CA46B20}" type="pres">
      <dgm:prSet presAssocID="{E747024E-C38F-4DF6-9FA8-8F843BF3D427}" presName="nodeRect" presStyleLbl="alignNode1" presStyleIdx="0" presStyleCnt="4">
        <dgm:presLayoutVars>
          <dgm:bulletEnabled val="1"/>
        </dgm:presLayoutVars>
      </dgm:prSet>
      <dgm:spPr/>
    </dgm:pt>
    <dgm:pt modelId="{AD0A6052-9766-5045-BDA7-F5E3B04CD83F}" type="pres">
      <dgm:prSet presAssocID="{48F5B94E-F188-4B4F-8E11-83CD2B900FB1}" presName="sibTrans" presStyleCnt="0"/>
      <dgm:spPr/>
    </dgm:pt>
    <dgm:pt modelId="{082AFED8-E3B2-9A45-8FDE-F2D7C18E3769}" type="pres">
      <dgm:prSet presAssocID="{BAD544FB-F4E9-4C8A-897A-B0F0270176EA}" presName="compositeNode" presStyleCnt="0">
        <dgm:presLayoutVars>
          <dgm:bulletEnabled val="1"/>
        </dgm:presLayoutVars>
      </dgm:prSet>
      <dgm:spPr/>
    </dgm:pt>
    <dgm:pt modelId="{5C2AB5D7-4029-E048-B2AF-2A34512F6221}" type="pres">
      <dgm:prSet presAssocID="{BAD544FB-F4E9-4C8A-897A-B0F0270176EA}" presName="bgRect" presStyleLbl="alignNode1" presStyleIdx="1" presStyleCnt="4"/>
      <dgm:spPr/>
    </dgm:pt>
    <dgm:pt modelId="{7047F801-3F6E-4F45-9420-59B3C2FD25BB}" type="pres">
      <dgm:prSet presAssocID="{C3D08765-BD26-43DC-A251-D5A6FD5738A0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E88602B7-7218-7E46-8F11-9B40DAD4B5B5}" type="pres">
      <dgm:prSet presAssocID="{BAD544FB-F4E9-4C8A-897A-B0F0270176EA}" presName="nodeRect" presStyleLbl="alignNode1" presStyleIdx="1" presStyleCnt="4">
        <dgm:presLayoutVars>
          <dgm:bulletEnabled val="1"/>
        </dgm:presLayoutVars>
      </dgm:prSet>
      <dgm:spPr/>
    </dgm:pt>
    <dgm:pt modelId="{F8279EE5-19B5-984C-B72F-28CD859931CE}" type="pres">
      <dgm:prSet presAssocID="{C3D08765-BD26-43DC-A251-D5A6FD5738A0}" presName="sibTrans" presStyleCnt="0"/>
      <dgm:spPr/>
    </dgm:pt>
    <dgm:pt modelId="{8DF06607-0A6C-4C44-8494-B5C50E893EFA}" type="pres">
      <dgm:prSet presAssocID="{31CDC367-62D3-46C5-B9E5-95C2F8282A84}" presName="compositeNode" presStyleCnt="0">
        <dgm:presLayoutVars>
          <dgm:bulletEnabled val="1"/>
        </dgm:presLayoutVars>
      </dgm:prSet>
      <dgm:spPr/>
    </dgm:pt>
    <dgm:pt modelId="{94E59532-ED4B-2E4D-931D-572C644492AD}" type="pres">
      <dgm:prSet presAssocID="{31CDC367-62D3-46C5-B9E5-95C2F8282A84}" presName="bgRect" presStyleLbl="alignNode1" presStyleIdx="2" presStyleCnt="4"/>
      <dgm:spPr/>
    </dgm:pt>
    <dgm:pt modelId="{990C996B-7291-2E43-9C39-A256FE9BEF95}" type="pres">
      <dgm:prSet presAssocID="{E1CFAC1C-09A7-47FF-9F2C-991B8ECFDE25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EFCD5CE9-7AD1-1240-91AF-7EE4D431EBA9}" type="pres">
      <dgm:prSet presAssocID="{31CDC367-62D3-46C5-B9E5-95C2F8282A84}" presName="nodeRect" presStyleLbl="alignNode1" presStyleIdx="2" presStyleCnt="4">
        <dgm:presLayoutVars>
          <dgm:bulletEnabled val="1"/>
        </dgm:presLayoutVars>
      </dgm:prSet>
      <dgm:spPr/>
    </dgm:pt>
    <dgm:pt modelId="{0D4CE714-4A4C-1E41-96F6-26ADA014ABCF}" type="pres">
      <dgm:prSet presAssocID="{E1CFAC1C-09A7-47FF-9F2C-991B8ECFDE25}" presName="sibTrans" presStyleCnt="0"/>
      <dgm:spPr/>
    </dgm:pt>
    <dgm:pt modelId="{E2C53B36-D547-354E-B4F0-8B39EAE358DE}" type="pres">
      <dgm:prSet presAssocID="{C5A6677A-6AB5-434A-8DAF-2DABD22F6033}" presName="compositeNode" presStyleCnt="0">
        <dgm:presLayoutVars>
          <dgm:bulletEnabled val="1"/>
        </dgm:presLayoutVars>
      </dgm:prSet>
      <dgm:spPr/>
    </dgm:pt>
    <dgm:pt modelId="{C8E957C6-33ED-5B45-BEBE-7385F536B880}" type="pres">
      <dgm:prSet presAssocID="{C5A6677A-6AB5-434A-8DAF-2DABD22F6033}" presName="bgRect" presStyleLbl="alignNode1" presStyleIdx="3" presStyleCnt="4"/>
      <dgm:spPr/>
    </dgm:pt>
    <dgm:pt modelId="{38FA6C08-C8F2-5042-A428-0FAC0D135FB6}" type="pres">
      <dgm:prSet presAssocID="{EDE98967-A64D-41DA-AC3A-6505E504894D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68845442-F910-3246-AF28-FB9E573170F6}" type="pres">
      <dgm:prSet presAssocID="{C5A6677A-6AB5-434A-8DAF-2DABD22F6033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63091703-A529-D54A-8F2A-673C363E083A}" type="presOf" srcId="{31CDC367-62D3-46C5-B9E5-95C2F8282A84}" destId="{94E59532-ED4B-2E4D-931D-572C644492AD}" srcOrd="0" destOrd="0" presId="urn:microsoft.com/office/officeart/2016/7/layout/LinearBlockProcessNumbered"/>
    <dgm:cxn modelId="{1626090E-2F16-41B2-B216-7FEA1A1260C3}" srcId="{BBF8659F-3BF8-4B2D-8FAE-EE4FBB702429}" destId="{31CDC367-62D3-46C5-B9E5-95C2F8282A84}" srcOrd="2" destOrd="0" parTransId="{A3BFE443-9788-4420-9D2A-717E1D1A00D1}" sibTransId="{E1CFAC1C-09A7-47FF-9F2C-991B8ECFDE25}"/>
    <dgm:cxn modelId="{5CC7E714-412C-EE44-AAE8-D974F6BB8724}" type="presOf" srcId="{C5A6677A-6AB5-434A-8DAF-2DABD22F6033}" destId="{C8E957C6-33ED-5B45-BEBE-7385F536B880}" srcOrd="0" destOrd="0" presId="urn:microsoft.com/office/officeart/2016/7/layout/LinearBlockProcessNumbered"/>
    <dgm:cxn modelId="{69CEDC23-EADD-3446-864C-AECDB5167898}" type="presOf" srcId="{E1CFAC1C-09A7-47FF-9F2C-991B8ECFDE25}" destId="{990C996B-7291-2E43-9C39-A256FE9BEF95}" srcOrd="0" destOrd="0" presId="urn:microsoft.com/office/officeart/2016/7/layout/LinearBlockProcessNumbered"/>
    <dgm:cxn modelId="{829C0236-BDD3-5540-A8CC-8503003BFB4A}" type="presOf" srcId="{31CDC367-62D3-46C5-B9E5-95C2F8282A84}" destId="{EFCD5CE9-7AD1-1240-91AF-7EE4D431EBA9}" srcOrd="1" destOrd="0" presId="urn:microsoft.com/office/officeart/2016/7/layout/LinearBlockProcessNumbered"/>
    <dgm:cxn modelId="{D00A1337-297B-44F4-B33A-D3BF3701E37C}" srcId="{BBF8659F-3BF8-4B2D-8FAE-EE4FBB702429}" destId="{C5A6677A-6AB5-434A-8DAF-2DABD22F6033}" srcOrd="3" destOrd="0" parTransId="{3B8A0676-7150-4347-9F39-5967BCC85276}" sibTransId="{EDE98967-A64D-41DA-AC3A-6505E504894D}"/>
    <dgm:cxn modelId="{4CDE9A47-54B7-4BBD-A940-1B581A173A8C}" srcId="{BBF8659F-3BF8-4B2D-8FAE-EE4FBB702429}" destId="{E747024E-C38F-4DF6-9FA8-8F843BF3D427}" srcOrd="0" destOrd="0" parTransId="{7E84AC16-2FF0-4F59-9330-E04648FB5BC0}" sibTransId="{48F5B94E-F188-4B4F-8E11-83CD2B900FB1}"/>
    <dgm:cxn modelId="{952C9876-4C0D-F848-9E94-BBA4F52CA359}" type="presOf" srcId="{BAD544FB-F4E9-4C8A-897A-B0F0270176EA}" destId="{5C2AB5D7-4029-E048-B2AF-2A34512F6221}" srcOrd="0" destOrd="0" presId="urn:microsoft.com/office/officeart/2016/7/layout/LinearBlockProcessNumbered"/>
    <dgm:cxn modelId="{733B3582-E3BE-FD45-8333-BC747671A7FE}" type="presOf" srcId="{48F5B94E-F188-4B4F-8E11-83CD2B900FB1}" destId="{45F30832-9EA2-5B47-B325-9CA19EB5B618}" srcOrd="0" destOrd="0" presId="urn:microsoft.com/office/officeart/2016/7/layout/LinearBlockProcessNumbered"/>
    <dgm:cxn modelId="{D9DEC395-174A-644E-B91E-32610351EB39}" type="presOf" srcId="{C3D08765-BD26-43DC-A251-D5A6FD5738A0}" destId="{7047F801-3F6E-4F45-9420-59B3C2FD25BB}" srcOrd="0" destOrd="0" presId="urn:microsoft.com/office/officeart/2016/7/layout/LinearBlockProcessNumbered"/>
    <dgm:cxn modelId="{0E20A2B5-0212-2F49-9D57-D9CB5AA847C9}" type="presOf" srcId="{C5A6677A-6AB5-434A-8DAF-2DABD22F6033}" destId="{68845442-F910-3246-AF28-FB9E573170F6}" srcOrd="1" destOrd="0" presId="urn:microsoft.com/office/officeart/2016/7/layout/LinearBlockProcessNumbered"/>
    <dgm:cxn modelId="{F84901BD-F098-B741-9C42-B0416FB8A677}" type="presOf" srcId="{EDE98967-A64D-41DA-AC3A-6505E504894D}" destId="{38FA6C08-C8F2-5042-A428-0FAC0D135FB6}" srcOrd="0" destOrd="0" presId="urn:microsoft.com/office/officeart/2016/7/layout/LinearBlockProcessNumbered"/>
    <dgm:cxn modelId="{8AA55CC3-7491-43A9-88EA-BA29A544F33A}" srcId="{BBF8659F-3BF8-4B2D-8FAE-EE4FBB702429}" destId="{BAD544FB-F4E9-4C8A-897A-B0F0270176EA}" srcOrd="1" destOrd="0" parTransId="{ED90EDD7-A3C4-45F3-8105-7DD11AC8991F}" sibTransId="{C3D08765-BD26-43DC-A251-D5A6FD5738A0}"/>
    <dgm:cxn modelId="{E1AD80D5-5E85-D94A-90B5-6ADD25E5EA03}" type="presOf" srcId="{E747024E-C38F-4DF6-9FA8-8F843BF3D427}" destId="{A7F538BE-B3D3-3440-A024-EF8B7CA46B20}" srcOrd="1" destOrd="0" presId="urn:microsoft.com/office/officeart/2016/7/layout/LinearBlockProcessNumbered"/>
    <dgm:cxn modelId="{F79668D8-6C72-B942-80EF-417AA098AFDD}" type="presOf" srcId="{BAD544FB-F4E9-4C8A-897A-B0F0270176EA}" destId="{E88602B7-7218-7E46-8F11-9B40DAD4B5B5}" srcOrd="1" destOrd="0" presId="urn:microsoft.com/office/officeart/2016/7/layout/LinearBlockProcessNumbered"/>
    <dgm:cxn modelId="{4F86B4F2-569B-D941-B964-A42A120FEEE7}" type="presOf" srcId="{BBF8659F-3BF8-4B2D-8FAE-EE4FBB702429}" destId="{E8EE35AA-B295-A74B-B3F1-75049AFAA006}" srcOrd="0" destOrd="0" presId="urn:microsoft.com/office/officeart/2016/7/layout/LinearBlockProcessNumbered"/>
    <dgm:cxn modelId="{219BB5F2-74CA-3043-898D-E8DC05D9DD5D}" type="presOf" srcId="{E747024E-C38F-4DF6-9FA8-8F843BF3D427}" destId="{483B3EBE-BC71-2D4A-8805-D2D8EC291D67}" srcOrd="0" destOrd="0" presId="urn:microsoft.com/office/officeart/2016/7/layout/LinearBlockProcessNumbered"/>
    <dgm:cxn modelId="{8D2F9E67-5983-AC43-B7B8-087AF0551251}" type="presParOf" srcId="{E8EE35AA-B295-A74B-B3F1-75049AFAA006}" destId="{8C1376BE-A117-4444-9CF4-572A31FCCDDB}" srcOrd="0" destOrd="0" presId="urn:microsoft.com/office/officeart/2016/7/layout/LinearBlockProcessNumbered"/>
    <dgm:cxn modelId="{2CE503AA-9874-1746-8E23-68BD5CCCC04C}" type="presParOf" srcId="{8C1376BE-A117-4444-9CF4-572A31FCCDDB}" destId="{483B3EBE-BC71-2D4A-8805-D2D8EC291D67}" srcOrd="0" destOrd="0" presId="urn:microsoft.com/office/officeart/2016/7/layout/LinearBlockProcessNumbered"/>
    <dgm:cxn modelId="{CCF53C40-1978-FA45-872C-DA8E6F2B25C2}" type="presParOf" srcId="{8C1376BE-A117-4444-9CF4-572A31FCCDDB}" destId="{45F30832-9EA2-5B47-B325-9CA19EB5B618}" srcOrd="1" destOrd="0" presId="urn:microsoft.com/office/officeart/2016/7/layout/LinearBlockProcessNumbered"/>
    <dgm:cxn modelId="{604C86D6-9FC1-7B48-BF65-9D05208ADCB2}" type="presParOf" srcId="{8C1376BE-A117-4444-9CF4-572A31FCCDDB}" destId="{A7F538BE-B3D3-3440-A024-EF8B7CA46B20}" srcOrd="2" destOrd="0" presId="urn:microsoft.com/office/officeart/2016/7/layout/LinearBlockProcessNumbered"/>
    <dgm:cxn modelId="{0F253B9D-CDC2-9541-93D8-3D60FF6E5CE0}" type="presParOf" srcId="{E8EE35AA-B295-A74B-B3F1-75049AFAA006}" destId="{AD0A6052-9766-5045-BDA7-F5E3B04CD83F}" srcOrd="1" destOrd="0" presId="urn:microsoft.com/office/officeart/2016/7/layout/LinearBlockProcessNumbered"/>
    <dgm:cxn modelId="{86E5A9A9-35AB-4A49-9165-ADAD8726A0D6}" type="presParOf" srcId="{E8EE35AA-B295-A74B-B3F1-75049AFAA006}" destId="{082AFED8-E3B2-9A45-8FDE-F2D7C18E3769}" srcOrd="2" destOrd="0" presId="urn:microsoft.com/office/officeart/2016/7/layout/LinearBlockProcessNumbered"/>
    <dgm:cxn modelId="{A01B1772-CCC6-864D-A6B0-8EA342390848}" type="presParOf" srcId="{082AFED8-E3B2-9A45-8FDE-F2D7C18E3769}" destId="{5C2AB5D7-4029-E048-B2AF-2A34512F6221}" srcOrd="0" destOrd="0" presId="urn:microsoft.com/office/officeart/2016/7/layout/LinearBlockProcessNumbered"/>
    <dgm:cxn modelId="{C4D7D674-6AF4-A347-A129-C4946F3C7580}" type="presParOf" srcId="{082AFED8-E3B2-9A45-8FDE-F2D7C18E3769}" destId="{7047F801-3F6E-4F45-9420-59B3C2FD25BB}" srcOrd="1" destOrd="0" presId="urn:microsoft.com/office/officeart/2016/7/layout/LinearBlockProcessNumbered"/>
    <dgm:cxn modelId="{32CEFF28-3FAE-0144-8D20-90E2B16ACF95}" type="presParOf" srcId="{082AFED8-E3B2-9A45-8FDE-F2D7C18E3769}" destId="{E88602B7-7218-7E46-8F11-9B40DAD4B5B5}" srcOrd="2" destOrd="0" presId="urn:microsoft.com/office/officeart/2016/7/layout/LinearBlockProcessNumbered"/>
    <dgm:cxn modelId="{DBEC5AE2-40CA-7F4A-BBDE-310EC912D62C}" type="presParOf" srcId="{E8EE35AA-B295-A74B-B3F1-75049AFAA006}" destId="{F8279EE5-19B5-984C-B72F-28CD859931CE}" srcOrd="3" destOrd="0" presId="urn:microsoft.com/office/officeart/2016/7/layout/LinearBlockProcessNumbered"/>
    <dgm:cxn modelId="{E2B09C67-B286-1A4B-908E-893E16C495DC}" type="presParOf" srcId="{E8EE35AA-B295-A74B-B3F1-75049AFAA006}" destId="{8DF06607-0A6C-4C44-8494-B5C50E893EFA}" srcOrd="4" destOrd="0" presId="urn:microsoft.com/office/officeart/2016/7/layout/LinearBlockProcessNumbered"/>
    <dgm:cxn modelId="{A0905833-7554-6347-82BC-56D39B5738E2}" type="presParOf" srcId="{8DF06607-0A6C-4C44-8494-B5C50E893EFA}" destId="{94E59532-ED4B-2E4D-931D-572C644492AD}" srcOrd="0" destOrd="0" presId="urn:microsoft.com/office/officeart/2016/7/layout/LinearBlockProcessNumbered"/>
    <dgm:cxn modelId="{5CE462C5-2940-1F42-8665-00943E121212}" type="presParOf" srcId="{8DF06607-0A6C-4C44-8494-B5C50E893EFA}" destId="{990C996B-7291-2E43-9C39-A256FE9BEF95}" srcOrd="1" destOrd="0" presId="urn:microsoft.com/office/officeart/2016/7/layout/LinearBlockProcessNumbered"/>
    <dgm:cxn modelId="{2C93ED43-49E2-824F-85D9-36ADB1DAE4A7}" type="presParOf" srcId="{8DF06607-0A6C-4C44-8494-B5C50E893EFA}" destId="{EFCD5CE9-7AD1-1240-91AF-7EE4D431EBA9}" srcOrd="2" destOrd="0" presId="urn:microsoft.com/office/officeart/2016/7/layout/LinearBlockProcessNumbered"/>
    <dgm:cxn modelId="{1693BC59-4FD2-D840-8ECE-D971508B5FC5}" type="presParOf" srcId="{E8EE35AA-B295-A74B-B3F1-75049AFAA006}" destId="{0D4CE714-4A4C-1E41-96F6-26ADA014ABCF}" srcOrd="5" destOrd="0" presId="urn:microsoft.com/office/officeart/2016/7/layout/LinearBlockProcessNumbered"/>
    <dgm:cxn modelId="{CA41F6C2-FA19-6B46-9320-0C91BE036DC1}" type="presParOf" srcId="{E8EE35AA-B295-A74B-B3F1-75049AFAA006}" destId="{E2C53B36-D547-354E-B4F0-8B39EAE358DE}" srcOrd="6" destOrd="0" presId="urn:microsoft.com/office/officeart/2016/7/layout/LinearBlockProcessNumbered"/>
    <dgm:cxn modelId="{6925BA24-D56F-AF42-9DAD-18FE829A5892}" type="presParOf" srcId="{E2C53B36-D547-354E-B4F0-8B39EAE358DE}" destId="{C8E957C6-33ED-5B45-BEBE-7385F536B880}" srcOrd="0" destOrd="0" presId="urn:microsoft.com/office/officeart/2016/7/layout/LinearBlockProcessNumbered"/>
    <dgm:cxn modelId="{A6C51037-E09F-2A42-A27E-9FA3E908112C}" type="presParOf" srcId="{E2C53B36-D547-354E-B4F0-8B39EAE358DE}" destId="{38FA6C08-C8F2-5042-A428-0FAC0D135FB6}" srcOrd="1" destOrd="0" presId="urn:microsoft.com/office/officeart/2016/7/layout/LinearBlockProcessNumbered"/>
    <dgm:cxn modelId="{36483D09-8AC6-3B46-9BD3-5E0FA4E60E6F}" type="presParOf" srcId="{E2C53B36-D547-354E-B4F0-8B39EAE358DE}" destId="{68845442-F910-3246-AF28-FB9E573170F6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B3EBE-BC71-2D4A-8805-D2D8EC291D67}">
      <dsp:nvSpPr>
        <dsp:cNvPr id="0" name=""/>
        <dsp:cNvSpPr/>
      </dsp:nvSpPr>
      <dsp:spPr>
        <a:xfrm>
          <a:off x="200" y="229251"/>
          <a:ext cx="2421591" cy="290591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9199" tIns="0" rIns="239199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baseline="0"/>
            <a:t>Desafios tecnológicos</a:t>
          </a:r>
          <a:endParaRPr lang="en-US" sz="2300" kern="1200"/>
        </a:p>
      </dsp:txBody>
      <dsp:txXfrm>
        <a:off x="200" y="1391615"/>
        <a:ext cx="2421591" cy="1743546"/>
      </dsp:txXfrm>
    </dsp:sp>
    <dsp:sp modelId="{45F30832-9EA2-5B47-B325-9CA19EB5B618}">
      <dsp:nvSpPr>
        <dsp:cNvPr id="0" name=""/>
        <dsp:cNvSpPr/>
      </dsp:nvSpPr>
      <dsp:spPr>
        <a:xfrm>
          <a:off x="200" y="229251"/>
          <a:ext cx="2421591" cy="116236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9199" tIns="165100" rIns="239199" bIns="16510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01</a:t>
          </a:r>
        </a:p>
      </dsp:txBody>
      <dsp:txXfrm>
        <a:off x="200" y="229251"/>
        <a:ext cx="2421591" cy="1162364"/>
      </dsp:txXfrm>
    </dsp:sp>
    <dsp:sp modelId="{5C2AB5D7-4029-E048-B2AF-2A34512F6221}">
      <dsp:nvSpPr>
        <dsp:cNvPr id="0" name=""/>
        <dsp:cNvSpPr/>
      </dsp:nvSpPr>
      <dsp:spPr>
        <a:xfrm>
          <a:off x="2615519" y="229251"/>
          <a:ext cx="2421591" cy="2905910"/>
        </a:xfrm>
        <a:prstGeom prst="rect">
          <a:avLst/>
        </a:prstGeom>
        <a:gradFill rotWithShape="0">
          <a:gsLst>
            <a:gs pos="0">
              <a:schemeClr val="accent5">
                <a:hueOff val="-501775"/>
                <a:satOff val="85"/>
                <a:lumOff val="-30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1775"/>
                <a:satOff val="85"/>
                <a:lumOff val="-30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1775"/>
                <a:satOff val="85"/>
                <a:lumOff val="-30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01775"/>
              <a:satOff val="85"/>
              <a:lumOff val="-30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9199" tIns="0" rIns="239199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baseline="0"/>
            <a:t>Características de NoSQL</a:t>
          </a:r>
          <a:endParaRPr lang="en-US" sz="2300" kern="1200"/>
        </a:p>
      </dsp:txBody>
      <dsp:txXfrm>
        <a:off x="2615519" y="1391615"/>
        <a:ext cx="2421591" cy="1743546"/>
      </dsp:txXfrm>
    </dsp:sp>
    <dsp:sp modelId="{7047F801-3F6E-4F45-9420-59B3C2FD25BB}">
      <dsp:nvSpPr>
        <dsp:cNvPr id="0" name=""/>
        <dsp:cNvSpPr/>
      </dsp:nvSpPr>
      <dsp:spPr>
        <a:xfrm>
          <a:off x="2615519" y="229251"/>
          <a:ext cx="2421591" cy="116236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9199" tIns="165100" rIns="239199" bIns="16510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02</a:t>
          </a:r>
        </a:p>
      </dsp:txBody>
      <dsp:txXfrm>
        <a:off x="2615519" y="229251"/>
        <a:ext cx="2421591" cy="1162364"/>
      </dsp:txXfrm>
    </dsp:sp>
    <dsp:sp modelId="{94E59532-ED4B-2E4D-931D-572C644492AD}">
      <dsp:nvSpPr>
        <dsp:cNvPr id="0" name=""/>
        <dsp:cNvSpPr/>
      </dsp:nvSpPr>
      <dsp:spPr>
        <a:xfrm>
          <a:off x="5230838" y="229251"/>
          <a:ext cx="2421591" cy="2905910"/>
        </a:xfrm>
        <a:prstGeom prst="rect">
          <a:avLst/>
        </a:prstGeom>
        <a:gradFill rotWithShape="0">
          <a:gsLst>
            <a:gs pos="0">
              <a:schemeClr val="accent5">
                <a:hueOff val="-1003550"/>
                <a:satOff val="170"/>
                <a:lumOff val="-60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03550"/>
                <a:satOff val="170"/>
                <a:lumOff val="-60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03550"/>
                <a:satOff val="170"/>
                <a:lumOff val="-60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003550"/>
              <a:satOff val="170"/>
              <a:lumOff val="-601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9199" tIns="0" rIns="239199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baseline="0"/>
            <a:t>Desempenho e Escalabilidade dos BDs NoSQL</a:t>
          </a:r>
          <a:endParaRPr lang="en-US" sz="2300" kern="1200"/>
        </a:p>
      </dsp:txBody>
      <dsp:txXfrm>
        <a:off x="5230838" y="1391615"/>
        <a:ext cx="2421591" cy="1743546"/>
      </dsp:txXfrm>
    </dsp:sp>
    <dsp:sp modelId="{990C996B-7291-2E43-9C39-A256FE9BEF95}">
      <dsp:nvSpPr>
        <dsp:cNvPr id="0" name=""/>
        <dsp:cNvSpPr/>
      </dsp:nvSpPr>
      <dsp:spPr>
        <a:xfrm>
          <a:off x="5230838" y="229251"/>
          <a:ext cx="2421591" cy="116236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9199" tIns="165100" rIns="239199" bIns="16510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03</a:t>
          </a:r>
        </a:p>
      </dsp:txBody>
      <dsp:txXfrm>
        <a:off x="5230838" y="229251"/>
        <a:ext cx="2421591" cy="1162364"/>
      </dsp:txXfrm>
    </dsp:sp>
    <dsp:sp modelId="{C8E957C6-33ED-5B45-BEBE-7385F536B880}">
      <dsp:nvSpPr>
        <dsp:cNvPr id="0" name=""/>
        <dsp:cNvSpPr/>
      </dsp:nvSpPr>
      <dsp:spPr>
        <a:xfrm>
          <a:off x="7846157" y="229251"/>
          <a:ext cx="2421591" cy="2905910"/>
        </a:xfrm>
        <a:prstGeom prst="rect">
          <a:avLst/>
        </a:prstGeom>
        <a:gradFill rotWithShape="0">
          <a:gsLst>
            <a:gs pos="0">
              <a:schemeClr val="accent5">
                <a:hueOff val="-1505325"/>
                <a:satOff val="255"/>
                <a:lumOff val="-90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505325"/>
                <a:satOff val="255"/>
                <a:lumOff val="-90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505325"/>
                <a:satOff val="255"/>
                <a:lumOff val="-90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505325"/>
              <a:satOff val="255"/>
              <a:lumOff val="-902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9199" tIns="0" rIns="239199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baseline="0"/>
            <a:t>Tipos de BDs NoSQL</a:t>
          </a:r>
          <a:endParaRPr lang="en-US" sz="2300" kern="1200"/>
        </a:p>
      </dsp:txBody>
      <dsp:txXfrm>
        <a:off x="7846157" y="1391615"/>
        <a:ext cx="2421591" cy="1743546"/>
      </dsp:txXfrm>
    </dsp:sp>
    <dsp:sp modelId="{38FA6C08-C8F2-5042-A428-0FAC0D135FB6}">
      <dsp:nvSpPr>
        <dsp:cNvPr id="0" name=""/>
        <dsp:cNvSpPr/>
      </dsp:nvSpPr>
      <dsp:spPr>
        <a:xfrm>
          <a:off x="7846157" y="229251"/>
          <a:ext cx="2421591" cy="116236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9199" tIns="165100" rIns="239199" bIns="16510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04</a:t>
          </a:r>
        </a:p>
      </dsp:txBody>
      <dsp:txXfrm>
        <a:off x="7846157" y="229251"/>
        <a:ext cx="2421591" cy="1162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8/6/21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9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8/6/21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56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8/6/21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1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8/6/21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0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8/6/21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06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8/6/21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8/6/21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002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8/6/21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7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8/6/21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347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8/6/21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166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8/6/21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1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áficos financeiros em uma tela escura">
            <a:extLst>
              <a:ext uri="{FF2B5EF4-FFF2-40B4-BE49-F238E27FC236}">
                <a16:creationId xmlns:a16="http://schemas.microsoft.com/office/drawing/2014/main" id="{301E4E4E-D68D-429A-8637-2FF6F55893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F9B1C2-7D20-4F91-A660-197C98B9A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39445"/>
            <a:ext cx="6114985" cy="229832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1BB31D-89F0-9E4F-B45E-6BFB1766C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19" y="2100845"/>
            <a:ext cx="4670234" cy="1975527"/>
          </a:xfrm>
        </p:spPr>
        <p:txBody>
          <a:bodyPr anchor="ctr">
            <a:noAutofit/>
          </a:bodyPr>
          <a:lstStyle/>
          <a:p>
            <a:pPr algn="l"/>
            <a:r>
              <a:rPr lang="pt-BR" sz="5400" dirty="0"/>
              <a:t>Tipos de Bancos </a:t>
            </a:r>
            <a:r>
              <a:rPr lang="pt-BR" sz="5400" dirty="0" err="1"/>
              <a:t>NoSql</a:t>
            </a:r>
            <a:endParaRPr lang="pt-BR" sz="5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9C4E6E-ECA4-40E5-A54E-13E92B678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4237771"/>
            <a:ext cx="6114982" cy="809351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F71C81-A40A-BD45-AA56-6A6F0B73C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19" y="4372379"/>
            <a:ext cx="4670233" cy="540135"/>
          </a:xfrm>
        </p:spPr>
        <p:txBody>
          <a:bodyPr anchor="ctr">
            <a:normAutofit/>
          </a:bodyPr>
          <a:lstStyle/>
          <a:p>
            <a:pPr algn="l"/>
            <a:r>
              <a:rPr lang="pt-BR" sz="2800" dirty="0"/>
              <a:t>Banco de Dados 2</a:t>
            </a:r>
          </a:p>
        </p:txBody>
      </p:sp>
    </p:spTree>
    <p:extLst>
      <p:ext uri="{BB962C8B-B14F-4D97-AF65-F5344CB8AC3E}">
        <p14:creationId xmlns:p14="http://schemas.microsoft.com/office/powerpoint/2010/main" val="3612104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056CD-620C-E24A-8F72-A95D44574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Características do </a:t>
            </a:r>
            <a:r>
              <a:rPr lang="pt-BR" dirty="0" err="1"/>
              <a:t>Nosql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A742CB-E27D-D54F-9060-99824B5C9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pt-BR" dirty="0"/>
              <a:t>Escalabilidade horizontal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dirty="0"/>
              <a:t>Ausência de esquema ou esquema flexível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dirty="0"/>
              <a:t>Possibilidade de Replicação de forma nativa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dirty="0"/>
              <a:t>Complexidade e custo da configuração de clusters de BD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dirty="0"/>
              <a:t>Consistência eventual (teorema CAP)</a:t>
            </a:r>
          </a:p>
        </p:txBody>
      </p:sp>
    </p:spTree>
    <p:extLst>
      <p:ext uri="{BB962C8B-B14F-4D97-AF65-F5344CB8AC3E}">
        <p14:creationId xmlns:p14="http://schemas.microsoft.com/office/powerpoint/2010/main" val="416198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440E1-D1BE-564E-99E4-A3B43419F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Escalabilidade Horizontal e Execução em hardware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766EBC-51B0-E849-8469-CBE17BAD7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❖ Volume de dados cada vez maior </a:t>
            </a:r>
          </a:p>
          <a:p>
            <a:pPr marL="731520" lvl="1" indent="-457200">
              <a:buFont typeface="Wingdings" pitchFamily="2" charset="2"/>
              <a:buChar char="Ø"/>
            </a:pPr>
            <a:r>
              <a:rPr lang="pt-BR" dirty="0"/>
              <a:t>Desafios em dimensionar dados, desempenho de servidores e projetos de esquema </a:t>
            </a:r>
            <a:r>
              <a:rPr lang="pt-BR" dirty="0" err="1"/>
              <a:t>rígidos</a:t>
            </a:r>
            <a:r>
              <a:rPr lang="pt-BR" dirty="0"/>
              <a:t> demais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2189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B4EAE5-8576-ED46-942B-87B12BCD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Ausência de esquema ou esquema flexível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3A9D6F-6D87-9B4F-B656-55939C2BB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pt-BR" b="1" dirty="0"/>
              <a:t>Evitar o custo de ORM</a:t>
            </a:r>
            <a:r>
              <a:rPr lang="pt-BR" dirty="0"/>
              <a:t>: </a:t>
            </a:r>
          </a:p>
          <a:p>
            <a:pPr marL="731520" lvl="1" indent="-457200">
              <a:buFont typeface="Wingdings" pitchFamily="2" charset="2"/>
              <a:buChar char="Ø"/>
            </a:pPr>
            <a:r>
              <a:rPr lang="pt-BR" dirty="0"/>
              <a:t>a maioria dos bancos NoSQL são projetados para armazenar estruturas de dados simples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378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1632B-35C0-CF45-B7DA-F0534E8A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800" dirty="0"/>
              <a:t>Complexidade e custo da configuração de clusters de BD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367A3D-D745-154A-953C-3CEB58100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pt-BR" dirty="0" err="1"/>
              <a:t>BDs</a:t>
            </a:r>
            <a:r>
              <a:rPr lang="pt-BR" dirty="0"/>
              <a:t> NoSQL são projetados para que os clusters de PC possam ser expandidos de maneira fácil e barata sem a complexidade </a:t>
            </a:r>
          </a:p>
          <a:p>
            <a:pPr marL="457200" indent="-457200">
              <a:buFont typeface="Wingdings" pitchFamily="2" charset="2"/>
              <a:buChar char="v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1767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4594E0-D72E-F840-98B9-D74E4D51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Consistência eventual (teorema CAP)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63D2CB-C27D-3A41-BC29-335FEEB01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pt-BR" b="1" dirty="0"/>
              <a:t>Comprometendo a confiabilidade para obter melhor desempenho: </a:t>
            </a:r>
          </a:p>
          <a:p>
            <a:pPr marL="731520" lvl="1" indent="-457200">
              <a:buFont typeface="Wingdings" pitchFamily="2" charset="2"/>
              <a:buChar char="Ø"/>
            </a:pPr>
            <a:r>
              <a:rPr lang="pt-BR" dirty="0"/>
              <a:t>há cenários em que os aplicativos estariam dispostos a comprometer a confiabilidade para obter melhor desempenho. </a:t>
            </a:r>
          </a:p>
          <a:p>
            <a:pPr marL="731520" lvl="1" indent="-457200">
              <a:buFont typeface="Wingdings" pitchFamily="2" charset="2"/>
              <a:buChar char="Ø"/>
            </a:pPr>
            <a:r>
              <a:rPr lang="pt-BR" dirty="0"/>
              <a:t>Exemplo: dados da sessão HTTP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0177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6D68E-F2E4-4240-B791-F6B6AC586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Acid</a:t>
            </a:r>
            <a:r>
              <a:rPr lang="pt-BR" dirty="0"/>
              <a:t> </a:t>
            </a:r>
            <a:r>
              <a:rPr lang="pt-BR" dirty="0" err="1"/>
              <a:t>vs</a:t>
            </a:r>
            <a:r>
              <a:rPr lang="pt-BR" dirty="0"/>
              <a:t> base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444632-2168-5643-B0F7-0CDC4953C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Enquanto os BD relacionais definem que ao final de cada operação o </a:t>
            </a:r>
            <a:r>
              <a:rPr lang="pt-BR" dirty="0" err="1"/>
              <a:t>bd</a:t>
            </a:r>
            <a:r>
              <a:rPr lang="pt-BR" dirty="0"/>
              <a:t> deve manter sua consistência (ACID), </a:t>
            </a:r>
          </a:p>
          <a:p>
            <a:r>
              <a:rPr lang="pt-BR" dirty="0"/>
              <a:t>os </a:t>
            </a:r>
            <a:r>
              <a:rPr lang="pt-BR" dirty="0" err="1"/>
              <a:t>BDs</a:t>
            </a:r>
            <a:r>
              <a:rPr lang="pt-BR" dirty="0"/>
              <a:t> NoSQL aceitam que a consistência do BD esteja em estado de fluxo (tolerante a inconsistências temporárias para priorizar a disponibilidade)</a:t>
            </a:r>
          </a:p>
        </p:txBody>
      </p:sp>
    </p:spTree>
    <p:extLst>
      <p:ext uri="{BB962C8B-B14F-4D97-AF65-F5344CB8AC3E}">
        <p14:creationId xmlns:p14="http://schemas.microsoft.com/office/powerpoint/2010/main" val="1133315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D0913-5E3B-064A-BDCB-7FC38E94E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ACID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3060AB-AFAD-634E-805E-B618C2345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Atomicidade</a:t>
            </a:r>
            <a:r>
              <a:rPr lang="pt-BR" dirty="0"/>
              <a:t>: a transação será executada totalmente ou não será executada </a:t>
            </a:r>
          </a:p>
          <a:p>
            <a:r>
              <a:rPr lang="pt-BR" b="1" dirty="0"/>
              <a:t>Consistência</a:t>
            </a:r>
            <a:r>
              <a:rPr lang="pt-BR" dirty="0"/>
              <a:t>: garante que o banco de dados passará de uma forma consistente para outra forma consistente </a:t>
            </a:r>
          </a:p>
          <a:p>
            <a:r>
              <a:rPr lang="pt-BR" b="1" dirty="0"/>
              <a:t>Isolamento</a:t>
            </a:r>
            <a:r>
              <a:rPr lang="pt-BR" dirty="0"/>
              <a:t>: a transação não sofrerá interferência por nenhuma outra transação concorrente </a:t>
            </a:r>
          </a:p>
          <a:p>
            <a:r>
              <a:rPr lang="pt-BR" b="1" dirty="0"/>
              <a:t>Durabilidade</a:t>
            </a:r>
            <a:r>
              <a:rPr lang="pt-BR" dirty="0"/>
              <a:t>: garante que o que foi salvo, não será mais perdido </a:t>
            </a:r>
          </a:p>
        </p:txBody>
      </p:sp>
    </p:spTree>
    <p:extLst>
      <p:ext uri="{BB962C8B-B14F-4D97-AF65-F5344CB8AC3E}">
        <p14:creationId xmlns:p14="http://schemas.microsoft.com/office/powerpoint/2010/main" val="1835509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D7260-EACA-504D-9AFA-AB233D23E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7F9DD7-2A05-6C49-8DF1-38A2A7243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19" y="2587752"/>
            <a:ext cx="10970623" cy="3952434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b="1" dirty="0"/>
              <a:t>Disponibilidade Básica (</a:t>
            </a:r>
            <a:r>
              <a:rPr lang="pt-BR" b="1" i="1" dirty="0" err="1"/>
              <a:t>Basically</a:t>
            </a:r>
            <a:r>
              <a:rPr lang="pt-BR" b="1" i="1" dirty="0"/>
              <a:t> </a:t>
            </a:r>
            <a:r>
              <a:rPr lang="pt-BR" b="1" i="1" dirty="0" err="1"/>
              <a:t>Available</a:t>
            </a:r>
            <a:r>
              <a:rPr lang="pt-BR" b="1" dirty="0"/>
              <a:t>)</a:t>
            </a:r>
            <a:r>
              <a:rPr lang="pt-BR" dirty="0"/>
              <a:t>: determina que o sistema deve estar disponível na maior parte do tempo mas que subsistemas podem estar fora temporariamente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b="1" dirty="0"/>
              <a:t>Estado leve e consistente (</a:t>
            </a:r>
            <a:r>
              <a:rPr lang="pt-BR" b="1" i="1" dirty="0"/>
              <a:t>Soft-</a:t>
            </a:r>
            <a:r>
              <a:rPr lang="pt-BR" b="1" i="1" dirty="0" err="1"/>
              <a:t>state</a:t>
            </a:r>
            <a:r>
              <a:rPr lang="pt-BR" b="1" dirty="0"/>
              <a:t>)</a:t>
            </a:r>
            <a:r>
              <a:rPr lang="pt-BR" dirty="0"/>
              <a:t>: desenvolvedores devem criar mecanismos de consistência de dados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b="1" dirty="0"/>
              <a:t>Consistência eventual (</a:t>
            </a:r>
            <a:r>
              <a:rPr lang="pt-BR" b="1" i="1" dirty="0"/>
              <a:t>Eventual </a:t>
            </a:r>
            <a:r>
              <a:rPr lang="pt-BR" b="1" i="1" dirty="0" err="1"/>
              <a:t>consistency</a:t>
            </a:r>
            <a:r>
              <a:rPr lang="pt-BR" b="1" dirty="0"/>
              <a:t>)</a:t>
            </a:r>
            <a:r>
              <a:rPr lang="pt-BR" dirty="0"/>
              <a:t>: garante que se certo registro não sofre atualizações, eventualmente estará consistente e todas as leituras retornarão à última atualização do valor</a:t>
            </a:r>
          </a:p>
        </p:txBody>
      </p:sp>
    </p:spTree>
    <p:extLst>
      <p:ext uri="{BB962C8B-B14F-4D97-AF65-F5344CB8AC3E}">
        <p14:creationId xmlns:p14="http://schemas.microsoft.com/office/powerpoint/2010/main" val="4174947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2007B-8D37-764D-BC69-9A9B01391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129D40-EC86-3C4D-8607-63B671758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Uma aplicação funciona basicamente o tempo todo (basicamente disponível), não tem de ser consistente todo o tempo (estado leve) e o sistema torna-se consistente no momento devido (eventualmente consistente).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8640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1968B-5899-444C-A9EF-4449DA95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ACID </a:t>
            </a:r>
            <a:r>
              <a:rPr lang="pt-BR" dirty="0" err="1"/>
              <a:t>vs</a:t>
            </a:r>
            <a:r>
              <a:rPr lang="pt-BR" dirty="0"/>
              <a:t> base</a:t>
            </a:r>
          </a:p>
        </p:txBody>
      </p:sp>
      <p:pic>
        <p:nvPicPr>
          <p:cNvPr id="5" name="Espaço Reservado para Conteúdo 4" descr="Tabela&#10;&#10;Descrição gerada automaticamente">
            <a:extLst>
              <a:ext uri="{FF2B5EF4-FFF2-40B4-BE49-F238E27FC236}">
                <a16:creationId xmlns:a16="http://schemas.microsoft.com/office/drawing/2014/main" id="{286A2BCF-2DC0-F947-8AA9-1400282A7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6645" y="2587625"/>
            <a:ext cx="7675535" cy="3594100"/>
          </a:xfrm>
        </p:spPr>
      </p:pic>
    </p:spTree>
    <p:extLst>
      <p:ext uri="{BB962C8B-B14F-4D97-AF65-F5344CB8AC3E}">
        <p14:creationId xmlns:p14="http://schemas.microsoft.com/office/powerpoint/2010/main" val="119153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5B42B6-26F8-4E25-839B-FB38F13BE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A684BD-CA86-484A-AFAB-B5B76822E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pt-BR" dirty="0"/>
              <a:t>Agenda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3703CFB-E57B-43CD-ADD3-CEC9555662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528458"/>
              </p:ext>
            </p:extLst>
          </p:nvPr>
        </p:nvGraphicFramePr>
        <p:xfrm>
          <a:off x="960438" y="2745545"/>
          <a:ext cx="10267950" cy="3364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0800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5BF67-C49C-9145-9ED5-724D12CCD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CAP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25C037-F032-7342-962B-825283AD6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/>
              <a:t>Consistência</a:t>
            </a:r>
            <a:r>
              <a:rPr lang="pt-BR" dirty="0"/>
              <a:t>: exemplo - um sistema é consistente se depois da atualização de um dado, todos os usuários que têm acesso podem acessá-lo (atualizado) em tempo real. </a:t>
            </a:r>
          </a:p>
          <a:p>
            <a:r>
              <a:rPr lang="pt-BR" b="1" dirty="0"/>
              <a:t>Disponibilidade (</a:t>
            </a:r>
            <a:r>
              <a:rPr lang="pt-BR" b="1" dirty="0" err="1"/>
              <a:t>availability</a:t>
            </a:r>
            <a:r>
              <a:rPr lang="pt-BR" b="1" dirty="0"/>
              <a:t>)</a:t>
            </a:r>
            <a:r>
              <a:rPr lang="pt-BR" dirty="0"/>
              <a:t>: concepção e implementação de um sistema que assegure que ele esteja ativo durante um determinado período </a:t>
            </a:r>
          </a:p>
          <a:p>
            <a:r>
              <a:rPr lang="pt-BR" b="1" dirty="0"/>
              <a:t>Tolerância ao </a:t>
            </a:r>
            <a:r>
              <a:rPr lang="pt-BR" b="1" dirty="0" err="1"/>
              <a:t>particionamento</a:t>
            </a:r>
            <a:r>
              <a:rPr lang="pt-BR" dirty="0"/>
              <a:t>: capacidade de um sistema continuar operando mesmo depois de uma falha na rede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0254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93A10-3CEB-D844-9B20-FB1B88E92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CAP</a:t>
            </a:r>
          </a:p>
        </p:txBody>
      </p:sp>
      <p:pic>
        <p:nvPicPr>
          <p:cNvPr id="5" name="Espaço Reservado para Conteúdo 4" descr="Placa branca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BA4B9707-DC5E-7548-B1BB-03FE40FAB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817" y="2587625"/>
            <a:ext cx="8067191" cy="3594100"/>
          </a:xfrm>
        </p:spPr>
      </p:pic>
    </p:spTree>
    <p:extLst>
      <p:ext uri="{BB962C8B-B14F-4D97-AF65-F5344CB8AC3E}">
        <p14:creationId xmlns:p14="http://schemas.microsoft.com/office/powerpoint/2010/main" val="3267284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12DDF-1EF3-1544-ACAD-54D5EDC87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</a:t>
            </a:r>
            <a:r>
              <a:rPr lang="pt-BR" dirty="0" err="1"/>
              <a:t>cap</a:t>
            </a:r>
            <a:endParaRPr lang="pt-BR" dirty="0"/>
          </a:p>
        </p:txBody>
      </p:sp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A1F38165-76FA-504C-922F-6FC23DC9C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7654" y="2587625"/>
            <a:ext cx="4133518" cy="3594100"/>
          </a:xfrm>
        </p:spPr>
      </p:pic>
    </p:spTree>
    <p:extLst>
      <p:ext uri="{BB962C8B-B14F-4D97-AF65-F5344CB8AC3E}">
        <p14:creationId xmlns:p14="http://schemas.microsoft.com/office/powerpoint/2010/main" val="1613430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A71801-D82B-2243-BC12-C9A466B6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</a:t>
            </a:r>
            <a:r>
              <a:rPr lang="pt-BR" dirty="0" err="1"/>
              <a:t>cap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43CC78-946A-C848-88D4-E5FB1D780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pt-BR" i="1" dirty="0"/>
              <a:t>Disponibilidade e Tolerância à Partição (AP)</a:t>
            </a:r>
            <a:r>
              <a:rPr lang="pt-BR" dirty="0"/>
              <a:t>: se sobrepondo a consistência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i="1" dirty="0"/>
              <a:t>Consistência e Disponibilidade (CA)</a:t>
            </a:r>
            <a:r>
              <a:rPr lang="pt-BR" dirty="0"/>
              <a:t>: se sobrepondo à replicação </a:t>
            </a:r>
            <a:r>
              <a:rPr lang="pt-BR" sz="1800" dirty="0"/>
              <a:t>exemplos: </a:t>
            </a:r>
            <a:r>
              <a:rPr lang="pt-BR" sz="1800" dirty="0" err="1"/>
              <a:t>Vertica</a:t>
            </a:r>
            <a:r>
              <a:rPr lang="pt-BR" sz="1800" dirty="0"/>
              <a:t> (colunar), </a:t>
            </a:r>
            <a:r>
              <a:rPr lang="pt-BR" sz="1800" dirty="0" err="1"/>
              <a:t>GreenPlum</a:t>
            </a:r>
            <a:r>
              <a:rPr lang="pt-BR" sz="1800" dirty="0"/>
              <a:t> (relacional). </a:t>
            </a:r>
            <a:endParaRPr lang="pt-BR" dirty="0"/>
          </a:p>
          <a:p>
            <a:pPr marL="457200" indent="-457200">
              <a:buFont typeface="Wingdings" pitchFamily="2" charset="2"/>
              <a:buChar char="§"/>
            </a:pPr>
            <a:r>
              <a:rPr lang="pt-BR" i="1" dirty="0"/>
              <a:t>Consistência e Tolerância à Partição (CP)</a:t>
            </a:r>
            <a:r>
              <a:rPr lang="pt-BR" dirty="0"/>
              <a:t>: disponibilidade baixa, </a:t>
            </a:r>
            <a:r>
              <a:rPr lang="pt-BR" sz="1800" dirty="0"/>
              <a:t>exemplos:  </a:t>
            </a:r>
            <a:r>
              <a:rPr lang="pt-BR" sz="1800" dirty="0" err="1"/>
              <a:t>BigTable</a:t>
            </a:r>
            <a:r>
              <a:rPr lang="pt-BR" sz="1800" dirty="0"/>
              <a:t>(colunar), </a:t>
            </a:r>
            <a:r>
              <a:rPr lang="pt-BR" sz="1800" dirty="0" err="1"/>
              <a:t>MongoDB</a:t>
            </a:r>
            <a:r>
              <a:rPr lang="pt-BR" sz="1800" dirty="0"/>
              <a:t>(documento), Berkeley DB (chave-valor)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000078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2AC31A-05AC-EC4B-BAD6-8A84B6DC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sistemas AP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0E3BEA-9104-3F44-823C-52F8C49CF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pt-BR" b="1" dirty="0"/>
              <a:t>Para sistemas que jamais podem ficar off-line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pt-BR" dirty="0"/>
              <a:t>Nesses casos, </a:t>
            </a:r>
            <a:r>
              <a:rPr lang="pt-BR" b="1" dirty="0"/>
              <a:t>é preciso sacrificar </a:t>
            </a:r>
            <a:r>
              <a:rPr lang="pt-BR" dirty="0"/>
              <a:t>um pouco a </a:t>
            </a:r>
            <a:r>
              <a:rPr lang="pt-BR" b="1" dirty="0"/>
              <a:t>consistência </a:t>
            </a:r>
          </a:p>
          <a:p>
            <a:pPr marL="731520" lvl="1" indent="-457200">
              <a:buFont typeface="Wingdings" pitchFamily="2" charset="2"/>
              <a:buChar char="v"/>
            </a:pPr>
            <a:r>
              <a:rPr lang="pt-BR" b="1" dirty="0" err="1"/>
              <a:t>MongoDB</a:t>
            </a:r>
            <a:r>
              <a:rPr lang="pt-BR" b="1" dirty="0"/>
              <a:t>, Cassandra, Voldemort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5430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09ACF-E74D-0E46-BC6D-1E19BDACC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sistemas </a:t>
            </a:r>
            <a:r>
              <a:rPr lang="pt-BR" dirty="0" err="1"/>
              <a:t>ca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A92BA4-F567-8040-A909-5090EF3F8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pt-BR" b="1" dirty="0"/>
              <a:t>Os sistemas com consistência forte e alta disponibilidade </a:t>
            </a:r>
            <a:r>
              <a:rPr lang="pt-BR" dirty="0"/>
              <a:t>não sabem lidar com a possível falha de uma partição.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pt-BR" b="1" dirty="0"/>
              <a:t>Em caso de falha de partição, </a:t>
            </a:r>
            <a:r>
              <a:rPr lang="pt-BR" dirty="0"/>
              <a:t>o sistema inteiro pode ficar indisponível até o membro do cluster voltar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2640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BBC06-9200-AF4C-8D56-E68183C19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sistemas CP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62EB41-6737-0E43-B81C-FCAF6C035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pt-BR" b="1" dirty="0"/>
              <a:t>Os sistemas com consistência forte e tolerância de </a:t>
            </a:r>
            <a:r>
              <a:rPr lang="pt-BR" b="1" dirty="0" err="1"/>
              <a:t>particionamento</a:t>
            </a:r>
            <a:r>
              <a:rPr lang="pt-BR" b="1" dirty="0"/>
              <a:t> </a:t>
            </a:r>
            <a:r>
              <a:rPr lang="pt-BR" dirty="0"/>
              <a:t>abrem a mão da disponibilidade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pt-BR" b="1" dirty="0" err="1"/>
              <a:t>MongoDB</a:t>
            </a:r>
            <a:r>
              <a:rPr lang="pt-BR" b="1" dirty="0"/>
              <a:t>, </a:t>
            </a:r>
            <a:r>
              <a:rPr lang="pt-BR" b="1" dirty="0" err="1"/>
              <a:t>HBase</a:t>
            </a:r>
            <a:r>
              <a:rPr lang="pt-BR" b="1" dirty="0"/>
              <a:t>, </a:t>
            </a:r>
            <a:r>
              <a:rPr lang="pt-BR" b="1" dirty="0" err="1"/>
              <a:t>BigTable</a:t>
            </a:r>
            <a:r>
              <a:rPr lang="pt-BR" b="1" dirty="0"/>
              <a:t> </a:t>
            </a:r>
            <a:endParaRPr lang="pt-BR" dirty="0"/>
          </a:p>
          <a:p>
            <a:pPr marL="457200" indent="-457200">
              <a:buFont typeface="Wingdings" pitchFamily="2" charset="2"/>
              <a:buChar char="v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2615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8A7E4-0E45-6D41-BE7C-A5434315B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5400" dirty="0"/>
              <a:t>Desempenho e escalabilidade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40A7F5-DA71-164D-872A-6A6194E4A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pt-BR" dirty="0"/>
              <a:t>Abordagem “</a:t>
            </a:r>
            <a:r>
              <a:rPr lang="pt-BR" dirty="0" err="1"/>
              <a:t>scaling-up</a:t>
            </a:r>
            <a:r>
              <a:rPr lang="pt-BR" dirty="0"/>
              <a:t>” (aumento de escala): arquitetura que possibilita adicionar novas funcionalidades aos servidores na medida em que cresce o número total de usuários concorrentes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dirty="0"/>
              <a:t>Escalonamento (</a:t>
            </a:r>
            <a:r>
              <a:rPr lang="pt-BR" dirty="0" err="1"/>
              <a:t>scaling</a:t>
            </a:r>
            <a:r>
              <a:rPr lang="pt-BR" dirty="0"/>
              <a:t>-out): arquitetura distribuída, que em vez de adicionar novas funcionalidades aos servidores existentes, servidores commodities são adicionados para atender aos usuários globais</a:t>
            </a:r>
          </a:p>
        </p:txBody>
      </p:sp>
    </p:spTree>
    <p:extLst>
      <p:ext uri="{BB962C8B-B14F-4D97-AF65-F5344CB8AC3E}">
        <p14:creationId xmlns:p14="http://schemas.microsoft.com/office/powerpoint/2010/main" val="2333215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48BFC16C-8932-F44B-93B7-8A24E545E2C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80966" y="327479"/>
            <a:ext cx="9430068" cy="5492750"/>
          </a:xfrm>
        </p:spPr>
      </p:pic>
    </p:spTree>
    <p:extLst>
      <p:ext uri="{BB962C8B-B14F-4D97-AF65-F5344CB8AC3E}">
        <p14:creationId xmlns:p14="http://schemas.microsoft.com/office/powerpoint/2010/main" val="2548246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7DCDC1-B322-D348-8F25-B6E78C682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pt-BR" dirty="0"/>
              <a:t>Tipos de </a:t>
            </a:r>
            <a:r>
              <a:rPr lang="pt-BR" dirty="0" err="1"/>
              <a:t>bd</a:t>
            </a:r>
            <a:r>
              <a:rPr lang="pt-BR" dirty="0"/>
              <a:t> </a:t>
            </a:r>
            <a:r>
              <a:rPr lang="pt-BR" dirty="0" err="1"/>
              <a:t>nosql</a:t>
            </a:r>
            <a:endParaRPr lang="pt-B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248369-464E-49D1-91FC-BC34A50A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264989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80BBD1-CA98-EC48-8F5B-FFE5443D0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587752"/>
            <a:ext cx="5733143" cy="3258102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 err="1"/>
              <a:t>BDs</a:t>
            </a:r>
            <a:r>
              <a:rPr lang="pt-BR" sz="2400" dirty="0"/>
              <a:t> Chave-valor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400" dirty="0"/>
              <a:t>Os mais simples.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400" dirty="0"/>
              <a:t>Úteis para construção de aplicações com armazenamento flexível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400" dirty="0"/>
              <a:t>Armazenamento de grandes blocos em tabelas </a:t>
            </a:r>
            <a:r>
              <a:rPr lang="pt-BR" sz="2400" dirty="0" err="1"/>
              <a:t>hash</a:t>
            </a:r>
            <a:endParaRPr lang="pt-BR" sz="2400" dirty="0"/>
          </a:p>
          <a:p>
            <a:pPr marL="457200" indent="-457200">
              <a:buFont typeface="Wingdings" pitchFamily="2" charset="2"/>
              <a:buChar char="§"/>
            </a:pPr>
            <a:r>
              <a:rPr lang="pt-BR" sz="2400" dirty="0"/>
              <a:t>Rápidos, suportam alta concorrência, péssimos para extração de conhecimento</a:t>
            </a:r>
          </a:p>
        </p:txBody>
      </p:sp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B2337621-1056-8345-9818-1A26CFC99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0" y="3124779"/>
            <a:ext cx="5805561" cy="169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6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2A4086B5-2631-C747-A976-6F7950497D8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E7F7DC-0482-DC4C-96F9-4362B71CF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1713" y="2267711"/>
            <a:ext cx="5167087" cy="4590289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000" dirty="0"/>
              <a:t>Aumento no número de usuários concorrentes em escala global via web e dispositivos móveis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000" dirty="0"/>
              <a:t>Enorme volume de dados coletados e processados, de diferentes fontes de dados (estruturados e não estruturados)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000" dirty="0"/>
              <a:t>Tecnologias em nuvem, demandando plataformas distribuídas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573DAC-CF8F-6E4A-875C-5AF6B7709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Desafios tecnológicos</a:t>
            </a:r>
          </a:p>
        </p:txBody>
      </p:sp>
      <p:pic>
        <p:nvPicPr>
          <p:cNvPr id="1026" name="Picture 2" descr="IoT e evolução do Cloud irão impulsionar a nova transformação digital, a  partir de 2020. - Everest Ridge">
            <a:extLst>
              <a:ext uri="{FF2B5EF4-FFF2-40B4-BE49-F238E27FC236}">
                <a16:creationId xmlns:a16="http://schemas.microsoft.com/office/drawing/2014/main" id="{38BDC7D5-E7B2-B440-B0DC-7BB3C181B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"/>
          <a:stretch/>
        </p:blipFill>
        <p:spPr bwMode="auto">
          <a:xfrm>
            <a:off x="1" y="2267710"/>
            <a:ext cx="6669854" cy="459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692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8C4311-4773-9242-9C6B-E0510D03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Exemplos de </a:t>
            </a:r>
            <a:r>
              <a:rPr lang="pt-BR" dirty="0" err="1"/>
              <a:t>bD</a:t>
            </a:r>
            <a:r>
              <a:rPr lang="pt-BR" dirty="0"/>
              <a:t> Chave-valor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4502F95-5C7A-EB4B-835F-407B4ED60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120" y="2587624"/>
            <a:ext cx="10268712" cy="395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91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564627-2C68-E94E-8975-0D5ED725A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</a:t>
            </a:r>
            <a:r>
              <a:rPr lang="pt-BR" dirty="0" err="1"/>
              <a:t>bd</a:t>
            </a:r>
            <a:r>
              <a:rPr lang="pt-BR" dirty="0"/>
              <a:t> </a:t>
            </a:r>
            <a:r>
              <a:rPr lang="pt-BR" dirty="0" err="1"/>
              <a:t>nosql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E23F3E-47CF-2047-BBDD-06F013F8B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886" y="2587752"/>
            <a:ext cx="6313714" cy="3593592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Orientado a Colunas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dirty="0"/>
              <a:t>Dados são indexados por uma tripla (linha, coluna, </a:t>
            </a:r>
            <a:r>
              <a:rPr lang="pt-BR" i="1" dirty="0" err="1"/>
              <a:t>timestamp</a:t>
            </a:r>
            <a:r>
              <a:rPr lang="pt-BR" dirty="0"/>
              <a:t>)</a:t>
            </a:r>
          </a:p>
          <a:p>
            <a:pPr marL="731520" lvl="1" indent="-457200"/>
            <a:r>
              <a:rPr lang="pt-BR" dirty="0"/>
              <a:t>Linha e colunas são identificadas por chaves e o </a:t>
            </a:r>
            <a:r>
              <a:rPr lang="pt-BR" dirty="0" err="1"/>
              <a:t>timestamp</a:t>
            </a:r>
            <a:r>
              <a:rPr lang="pt-BR" dirty="0"/>
              <a:t> diferencia versões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dirty="0"/>
              <a:t>Estruturados em </a:t>
            </a:r>
            <a:r>
              <a:rPr lang="pt-BR" dirty="0" err="1"/>
              <a:t>keyspaces</a:t>
            </a:r>
            <a:r>
              <a:rPr lang="pt-BR" dirty="0"/>
              <a:t>, famílias de colunas, linhas e colunas </a:t>
            </a:r>
            <a:r>
              <a:rPr lang="pt-BR" dirty="0" err="1"/>
              <a:t>x</a:t>
            </a:r>
            <a:r>
              <a:rPr lang="pt-BR" dirty="0"/>
              <a:t> valor </a:t>
            </a:r>
            <a:r>
              <a:rPr lang="pt-BR" dirty="0" err="1"/>
              <a:t>x</a:t>
            </a:r>
            <a:r>
              <a:rPr lang="pt-BR" dirty="0"/>
              <a:t> data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dirty="0"/>
              <a:t>Rápidos para leitura de uma coluna específica (eficiente para memória), otimiza consultas para grandes </a:t>
            </a:r>
            <a:r>
              <a:rPr lang="pt-BR" dirty="0" err="1"/>
              <a:t>datasets</a:t>
            </a:r>
            <a:r>
              <a:rPr lang="pt-BR" dirty="0"/>
              <a:t>. Ruim para consultas complexas, bom para DW </a:t>
            </a:r>
          </a:p>
        </p:txBody>
      </p:sp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AE3F7E25-E74E-AA45-8BF0-B15F3023E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3" y="3388770"/>
            <a:ext cx="5201086" cy="199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53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3ED5E-63A1-5C4E-A32E-96E0F75B6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Exemplo de </a:t>
            </a:r>
            <a:r>
              <a:rPr lang="pt-BR" dirty="0" err="1"/>
              <a:t>bd</a:t>
            </a:r>
            <a:r>
              <a:rPr lang="pt-BR" dirty="0"/>
              <a:t> orientado a colunas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2BAEE20-55A3-F440-8B1F-380545674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4573" y="2587625"/>
            <a:ext cx="7919680" cy="3594100"/>
          </a:xfrm>
          <a:prstGeom prst="rect">
            <a:avLst/>
          </a:prstGeom>
        </p:spPr>
      </p:pic>
      <p:pic>
        <p:nvPicPr>
          <p:cNvPr id="6" name="Imagem 5" descr="Uma imagem contendo Polígono&#10;&#10;Descrição gerada automaticamente">
            <a:extLst>
              <a:ext uri="{FF2B5EF4-FFF2-40B4-BE49-F238E27FC236}">
                <a16:creationId xmlns:a16="http://schemas.microsoft.com/office/drawing/2014/main" id="{15CE7D7D-E849-F244-B786-6D0A1DD8A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183" y="4224247"/>
            <a:ext cx="37973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28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98A5AC-3CFA-2D4E-A29D-497F75985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</a:t>
            </a:r>
            <a:r>
              <a:rPr lang="pt-BR" dirty="0" err="1"/>
              <a:t>bd</a:t>
            </a:r>
            <a:r>
              <a:rPr lang="pt-BR" dirty="0"/>
              <a:t> </a:t>
            </a:r>
            <a:r>
              <a:rPr lang="pt-BR" dirty="0" err="1"/>
              <a:t>nosql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6FE841-166E-E94F-88C4-8D285B214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56" y="2587752"/>
            <a:ext cx="6255657" cy="3593592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Orientado a Documentos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dirty="0"/>
              <a:t>Armazena coleções de documentos como um conjunto de campos (chaves) e valores destes campos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dirty="0"/>
              <a:t>Documentos </a:t>
            </a:r>
            <a:r>
              <a:rPr lang="pt-BR" dirty="0" err="1"/>
              <a:t>semi-estruturados</a:t>
            </a:r>
            <a:endParaRPr lang="pt-BR" dirty="0"/>
          </a:p>
          <a:p>
            <a:pPr marL="457200" indent="-457200">
              <a:buFont typeface="Wingdings" pitchFamily="2" charset="2"/>
              <a:buChar char="§"/>
            </a:pPr>
            <a:r>
              <a:rPr lang="pt-BR" dirty="0"/>
              <a:t>Suporta estruturas complexas de dados e é simples de depurar. Boa solução para modelos de dados abertos (não consolidados)</a:t>
            </a:r>
          </a:p>
        </p:txBody>
      </p:sp>
      <p:pic>
        <p:nvPicPr>
          <p:cNvPr id="5" name="Imagem 4" descr="Uma imagem contendo Tabela&#10;&#10;Descrição gerada automaticamente">
            <a:extLst>
              <a:ext uri="{FF2B5EF4-FFF2-40B4-BE49-F238E27FC236}">
                <a16:creationId xmlns:a16="http://schemas.microsoft.com/office/drawing/2014/main" id="{0FE107E7-88F6-EC4A-8BAE-0DE122BC2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6" y="3050541"/>
            <a:ext cx="5447453" cy="205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39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44467C-E772-8B4B-8695-104996A4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exemplo de </a:t>
            </a:r>
            <a:r>
              <a:rPr lang="pt-BR" dirty="0" err="1"/>
              <a:t>bd</a:t>
            </a:r>
            <a:r>
              <a:rPr lang="pt-BR" dirty="0"/>
              <a:t> orientado a documentos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20A4600-2B9B-4341-AC2B-CCB8B74B0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370" y="2467402"/>
            <a:ext cx="9091259" cy="42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95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BF1E6-4554-1D4D-A786-002638BD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 de </a:t>
            </a:r>
            <a:r>
              <a:rPr lang="pt-BR" dirty="0" err="1"/>
              <a:t>bd</a:t>
            </a:r>
            <a:r>
              <a:rPr lang="pt-BR" dirty="0"/>
              <a:t> </a:t>
            </a:r>
            <a:r>
              <a:rPr lang="pt-BR" dirty="0" err="1"/>
              <a:t>nosql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833C74-A206-8B41-BCB2-16A5982AE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Orientado a grafos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dirty="0"/>
              <a:t>Componentes: nós (ou vértices do grafo), relacionamentos (arestas) e propriedades (dos nós e relacionamentos)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dirty="0"/>
              <a:t>Permite o armazenamento de entidades e relacionamentos, de forma a interpretá-lo de diferentes perspectivas</a:t>
            </a:r>
          </a:p>
        </p:txBody>
      </p:sp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727F0192-3E66-9B46-9DE8-B05F57A47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756" y="5340943"/>
            <a:ext cx="6002487" cy="140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86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FC34C-AEEC-2C4A-9FF2-CADBC60F9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exemplos de </a:t>
            </a:r>
            <a:r>
              <a:rPr lang="pt-BR" dirty="0" err="1"/>
              <a:t>bd</a:t>
            </a:r>
            <a:r>
              <a:rPr lang="pt-BR" dirty="0"/>
              <a:t> orientado a grafos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D2F2B5D-E151-2C44-BEF3-9CFBE8B18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1324" y="2587625"/>
            <a:ext cx="8346177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76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316DB-0DB4-8542-881B-D2B924D1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BD NOSQL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83C4C6-53F1-4543-99AD-DB702B6E9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BD Orientados a Objetos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pt-BR" dirty="0"/>
              <a:t>Excelente para integrar a sistemas desenvolvidos com paradigma OO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pt-BR" dirty="0"/>
              <a:t>Gera pouco impacto nas transações, pois o código de persistência muito próximo do programa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pt-BR" dirty="0"/>
              <a:t>As regras definidas no modelo de classes são tratadas normalmente no banco de dados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20713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1CBF3-8FCA-F548-A629-A37FCF0D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exemplos de </a:t>
            </a:r>
            <a:r>
              <a:rPr lang="pt-BR" dirty="0" err="1"/>
              <a:t>bd</a:t>
            </a:r>
            <a:r>
              <a:rPr lang="pt-BR" dirty="0"/>
              <a:t> orientado a objetos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5957BD1-A22C-4D40-8999-42FBC826C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438" y="2753035"/>
            <a:ext cx="10267950" cy="326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6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6DFE69D2-9C65-674E-8B5F-6BD180227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9" y="195943"/>
            <a:ext cx="11019972" cy="613713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F11DCAA-05D3-EF41-810C-345F117C3072}"/>
              </a:ext>
            </a:extLst>
          </p:cNvPr>
          <p:cNvSpPr txBox="1"/>
          <p:nvPr/>
        </p:nvSpPr>
        <p:spPr>
          <a:xfrm>
            <a:off x="634999" y="6211669"/>
            <a:ext cx="1101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Zaki</a:t>
            </a:r>
            <a:r>
              <a:rPr lang="pt-BR" dirty="0"/>
              <a:t>, A. </a:t>
            </a:r>
            <a:r>
              <a:rPr lang="pt-BR" dirty="0" err="1"/>
              <a:t>K</a:t>
            </a:r>
            <a:r>
              <a:rPr lang="pt-BR" dirty="0"/>
              <a:t>. “</a:t>
            </a:r>
            <a:r>
              <a:rPr lang="pt-BR" b="1" dirty="0"/>
              <a:t>NoSQL </a:t>
            </a:r>
            <a:r>
              <a:rPr lang="pt-BR" b="1" dirty="0" err="1"/>
              <a:t>Databases</a:t>
            </a:r>
            <a:r>
              <a:rPr lang="pt-BR" b="1" dirty="0"/>
              <a:t>: New Millennium </a:t>
            </a:r>
            <a:r>
              <a:rPr lang="pt-BR" b="1" dirty="0" err="1"/>
              <a:t>Database</a:t>
            </a:r>
            <a:r>
              <a:rPr lang="pt-BR" b="1" dirty="0"/>
              <a:t> for Big Data, Big </a:t>
            </a:r>
            <a:r>
              <a:rPr lang="pt-BR" b="1" dirty="0" err="1"/>
              <a:t>Users</a:t>
            </a:r>
            <a:r>
              <a:rPr lang="pt-BR" b="1" dirty="0"/>
              <a:t>, </a:t>
            </a:r>
            <a:r>
              <a:rPr lang="pt-BR" b="1" dirty="0" err="1"/>
              <a:t>Cloud</a:t>
            </a:r>
            <a:r>
              <a:rPr lang="pt-BR" b="1" dirty="0"/>
              <a:t> </a:t>
            </a:r>
            <a:r>
              <a:rPr lang="pt-BR" b="1" dirty="0" err="1"/>
              <a:t>Computing</a:t>
            </a:r>
            <a:r>
              <a:rPr lang="pt-BR" b="1" dirty="0"/>
              <a:t> </a:t>
            </a:r>
            <a:r>
              <a:rPr lang="pt-BR" b="1" dirty="0" err="1"/>
              <a:t>and</a:t>
            </a:r>
            <a:r>
              <a:rPr lang="pt-BR" b="1" dirty="0"/>
              <a:t> its Security </a:t>
            </a:r>
            <a:r>
              <a:rPr lang="pt-BR" b="1" dirty="0" err="1"/>
              <a:t>Challenges</a:t>
            </a:r>
            <a:r>
              <a:rPr lang="pt-BR" b="1" dirty="0"/>
              <a:t>”</a:t>
            </a:r>
            <a:r>
              <a:rPr lang="pt-BR" dirty="0"/>
              <a:t>. IJRET-2014</a:t>
            </a:r>
          </a:p>
        </p:txBody>
      </p:sp>
    </p:spTree>
    <p:extLst>
      <p:ext uri="{BB962C8B-B14F-4D97-AF65-F5344CB8AC3E}">
        <p14:creationId xmlns:p14="http://schemas.microsoft.com/office/powerpoint/2010/main" val="1153236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Integração do LinkedIn — amoCRM">
            <a:extLst>
              <a:ext uri="{FF2B5EF4-FFF2-40B4-BE49-F238E27FC236}">
                <a16:creationId xmlns:a16="http://schemas.microsoft.com/office/drawing/2014/main" id="{0DF9FD6D-57D0-FA4D-A08F-08B351E58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18" y="4960931"/>
            <a:ext cx="2551176" cy="17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9557F06B-7A2B-244F-AC6A-C497ED9B1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Desafios tecnológicos</a:t>
            </a:r>
          </a:p>
        </p:txBody>
      </p:sp>
      <p:pic>
        <p:nvPicPr>
          <p:cNvPr id="2050" name="Picture 2" descr="Google">
            <a:extLst>
              <a:ext uri="{FF2B5EF4-FFF2-40B4-BE49-F238E27FC236}">
                <a16:creationId xmlns:a16="http://schemas.microsoft.com/office/drawing/2014/main" id="{62AC79F4-ABD2-9749-ACC6-20EB12DA00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201" y="2738406"/>
            <a:ext cx="1851479" cy="64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Desenho de bandeira&#10;&#10;Descrição gerada automaticamente com confiança média">
            <a:extLst>
              <a:ext uri="{FF2B5EF4-FFF2-40B4-BE49-F238E27FC236}">
                <a16:creationId xmlns:a16="http://schemas.microsoft.com/office/drawing/2014/main" id="{9AEB202B-89A9-9245-8F35-B698BD0A2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17" y="3975801"/>
            <a:ext cx="1536700" cy="863600"/>
          </a:xfrm>
          <a:prstGeom prst="rect">
            <a:avLst/>
          </a:prstGeom>
        </p:spPr>
      </p:pic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02F3EFCE-8986-1D43-A5F6-18F395D3D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0667" y="2529405"/>
            <a:ext cx="1851478" cy="875505"/>
          </a:xfrm>
          <a:prstGeom prst="rect">
            <a:avLst/>
          </a:prstGeom>
        </p:spPr>
      </p:pic>
      <p:pic>
        <p:nvPicPr>
          <p:cNvPr id="2052" name="Picture 4" descr="Facebook: como fazer para encontrar um post antigo que você fez - TecMundo">
            <a:extLst>
              <a:ext uri="{FF2B5EF4-FFF2-40B4-BE49-F238E27FC236}">
                <a16:creationId xmlns:a16="http://schemas.microsoft.com/office/drawing/2014/main" id="{1CCF7D5C-5DD4-B04C-B687-3656CF672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439" y="4145033"/>
            <a:ext cx="1851479" cy="6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mazon lança programa de logística que reduz o tempo do frete">
            <a:extLst>
              <a:ext uri="{FF2B5EF4-FFF2-40B4-BE49-F238E27FC236}">
                <a16:creationId xmlns:a16="http://schemas.microsoft.com/office/drawing/2014/main" id="{73286E3B-6089-D240-A21A-536883EC6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899" y="4025330"/>
            <a:ext cx="1515153" cy="93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1AD675A-ED7C-EB43-8EE7-31201DC861A8}"/>
              </a:ext>
            </a:extLst>
          </p:cNvPr>
          <p:cNvSpPr txBox="1"/>
          <p:nvPr/>
        </p:nvSpPr>
        <p:spPr>
          <a:xfrm>
            <a:off x="6691086" y="5646057"/>
            <a:ext cx="2837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“</a:t>
            </a:r>
            <a:r>
              <a:rPr lang="pt-BR" dirty="0" err="1"/>
              <a:t>Not</a:t>
            </a:r>
            <a:r>
              <a:rPr lang="pt-BR" dirty="0"/>
              <a:t> </a:t>
            </a:r>
            <a:r>
              <a:rPr lang="pt-BR" dirty="0" err="1"/>
              <a:t>Only</a:t>
            </a:r>
            <a:r>
              <a:rPr lang="pt-BR" dirty="0"/>
              <a:t> SQL” approaches</a:t>
            </a:r>
          </a:p>
        </p:txBody>
      </p:sp>
    </p:spTree>
    <p:extLst>
      <p:ext uri="{BB962C8B-B14F-4D97-AF65-F5344CB8AC3E}">
        <p14:creationId xmlns:p14="http://schemas.microsoft.com/office/powerpoint/2010/main" val="2284178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8C93B7-2685-DF4D-9076-D41158600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Desafios Tecnológicos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2D6347-DF83-554E-B4B9-3C467B564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pt-BR" dirty="0"/>
              <a:t>Plataformas capazes de crescer rapidamente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dirty="0"/>
              <a:t>Oferecer maior desempenho, antes da consistência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dirty="0"/>
              <a:t>Dar suporte a fontes diversas de dados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dirty="0"/>
              <a:t>Robustez para lidar com grandes volumes</a:t>
            </a:r>
          </a:p>
        </p:txBody>
      </p:sp>
    </p:spTree>
    <p:extLst>
      <p:ext uri="{BB962C8B-B14F-4D97-AF65-F5344CB8AC3E}">
        <p14:creationId xmlns:p14="http://schemas.microsoft.com/office/powerpoint/2010/main" val="252011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Aplicativo&#10;&#10;Descrição gerada automaticamente com confiança média">
            <a:extLst>
              <a:ext uri="{FF2B5EF4-FFF2-40B4-BE49-F238E27FC236}">
                <a16:creationId xmlns:a16="http://schemas.microsoft.com/office/drawing/2014/main" id="{44583072-7A1C-CC40-B66D-4045B01B4D3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247" r="8247"/>
          <a:stretch>
            <a:fillRect/>
          </a:stretch>
        </p:blipFill>
        <p:spPr/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B9D1BD-5F5A-DF47-8CFE-0CE017164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pt-BR" dirty="0"/>
              <a:t>Decorrente da captura e coleta de dados de diferentes fontes para ampliar o entendimento acerca de usuários</a:t>
            </a:r>
          </a:p>
          <a:p>
            <a:pPr marL="731520" lvl="1" indent="-457200"/>
            <a:r>
              <a:rPr lang="pt-BR" dirty="0"/>
              <a:t>Dados sociais, localização, mídias, sensores, </a:t>
            </a:r>
            <a:r>
              <a:rPr lang="pt-BR" dirty="0" err="1"/>
              <a:t>loggings</a:t>
            </a:r>
            <a:r>
              <a:rPr lang="pt-BR" dirty="0"/>
              <a:t>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9B0B4A-D09D-954C-9655-A44ABB07A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Big data</a:t>
            </a:r>
          </a:p>
        </p:txBody>
      </p:sp>
    </p:spTree>
    <p:extLst>
      <p:ext uri="{BB962C8B-B14F-4D97-AF65-F5344CB8AC3E}">
        <p14:creationId xmlns:p14="http://schemas.microsoft.com/office/powerpoint/2010/main" val="2192769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Diagrama, Forma&#10;&#10;Descrição gerada automaticamente">
            <a:extLst>
              <a:ext uri="{FF2B5EF4-FFF2-40B4-BE49-F238E27FC236}">
                <a16:creationId xmlns:a16="http://schemas.microsoft.com/office/drawing/2014/main" id="{14406F91-ACEA-0E4C-825B-3A39BAD15A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93" r="12593"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31F8BDD-6755-1A4A-8D6B-7FBA0C383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7200" y="2587752"/>
            <a:ext cx="5152571" cy="3593592"/>
          </a:xfrm>
        </p:spPr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pt-BR" dirty="0"/>
              <a:t>Saímos da era de aplicações com milhares de usuários para aplicações com bilhões de usuários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dirty="0"/>
              <a:t>Popularização da Internet, smartphones, 4G.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56C2AED-7CF2-AE44-BF70-5F9C43F05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Big </a:t>
            </a:r>
            <a:r>
              <a:rPr lang="pt-BR" dirty="0" err="1"/>
              <a:t>Users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436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FACBEE-DFEA-F843-BF67-BA1F5E2A4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4286" y="2587752"/>
            <a:ext cx="5050971" cy="3593592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pt-BR" dirty="0"/>
              <a:t>Aplicativos recorrendo a arquitetura de internet em 3 camadas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B67F43C-B91E-9C4A-B2E4-AB6F37CD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Cloud</a:t>
            </a:r>
            <a:r>
              <a:rPr lang="pt-BR" dirty="0"/>
              <a:t> </a:t>
            </a:r>
            <a:r>
              <a:rPr lang="pt-BR" dirty="0" err="1"/>
              <a:t>computing</a:t>
            </a:r>
            <a:endParaRPr lang="pt-BR" dirty="0"/>
          </a:p>
        </p:txBody>
      </p:sp>
      <p:pic>
        <p:nvPicPr>
          <p:cNvPr id="10" name="Espaço Reservado para Imagem 9" descr="Diagrama&#10;&#10;Descrição gerada automaticamente">
            <a:extLst>
              <a:ext uri="{FF2B5EF4-FFF2-40B4-BE49-F238E27FC236}">
                <a16:creationId xmlns:a16="http://schemas.microsoft.com/office/drawing/2014/main" id="{1634E402-BDCC-B346-98BE-85BFE11B33F3}"/>
              </a:ext>
            </a:extLst>
          </p:cNvPr>
          <p:cNvPicPr preferRelativeResize="0">
            <a:picLocks noGrp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-1" y="2365828"/>
            <a:ext cx="6894287" cy="4492171"/>
          </a:xfrm>
        </p:spPr>
      </p:pic>
    </p:spTree>
    <p:extLst>
      <p:ext uri="{BB962C8B-B14F-4D97-AF65-F5344CB8AC3E}">
        <p14:creationId xmlns:p14="http://schemas.microsoft.com/office/powerpoint/2010/main" val="1618873759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AnalogousFromDarkSeedLeftStep">
      <a:dk1>
        <a:srgbClr val="000000"/>
      </a:dk1>
      <a:lt1>
        <a:srgbClr val="FFFFFF"/>
      </a:lt1>
      <a:dk2>
        <a:srgbClr val="1C2B31"/>
      </a:dk2>
      <a:lt2>
        <a:srgbClr val="F0F3F0"/>
      </a:lt2>
      <a:accent1>
        <a:srgbClr val="D433DD"/>
      </a:accent1>
      <a:accent2>
        <a:srgbClr val="7E26CC"/>
      </a:accent2>
      <a:accent3>
        <a:srgbClr val="4733DD"/>
      </a:accent3>
      <a:accent4>
        <a:srgbClr val="2154CB"/>
      </a:accent4>
      <a:accent5>
        <a:srgbClr val="33ADDD"/>
      </a:accent5>
      <a:accent6>
        <a:srgbClr val="20C2AC"/>
      </a:accent6>
      <a:hlink>
        <a:srgbClr val="3F86BF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1106</Words>
  <Application>Microsoft Macintosh PowerPoint</Application>
  <PresentationFormat>Widescreen</PresentationFormat>
  <Paragraphs>115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3" baseType="lpstr">
      <vt:lpstr>Arial</vt:lpstr>
      <vt:lpstr>Franklin Gothic Demi Cond</vt:lpstr>
      <vt:lpstr>Franklin Gothic Medium</vt:lpstr>
      <vt:lpstr>Wingdings</vt:lpstr>
      <vt:lpstr>JuxtaposeVTI</vt:lpstr>
      <vt:lpstr>Tipos de Bancos NoSql</vt:lpstr>
      <vt:lpstr>Agenda</vt:lpstr>
      <vt:lpstr>Desafios tecnológicos</vt:lpstr>
      <vt:lpstr>Apresentação do PowerPoint</vt:lpstr>
      <vt:lpstr>Desafios tecnológicos</vt:lpstr>
      <vt:lpstr>Desafios Tecnológicos</vt:lpstr>
      <vt:lpstr>Big data</vt:lpstr>
      <vt:lpstr>Big Users</vt:lpstr>
      <vt:lpstr>Cloud computing</vt:lpstr>
      <vt:lpstr>Características do Nosql</vt:lpstr>
      <vt:lpstr>Escalabilidade Horizontal e Execução em hardware</vt:lpstr>
      <vt:lpstr>Ausência de esquema ou esquema flexível</vt:lpstr>
      <vt:lpstr>Complexidade e custo da configuração de clusters de BD </vt:lpstr>
      <vt:lpstr>Consistência eventual (teorema CAP)</vt:lpstr>
      <vt:lpstr>Acid vs base</vt:lpstr>
      <vt:lpstr>ACID</vt:lpstr>
      <vt:lpstr>Base</vt:lpstr>
      <vt:lpstr>BASE</vt:lpstr>
      <vt:lpstr>ACID vs base</vt:lpstr>
      <vt:lpstr>TEOREMA CAP</vt:lpstr>
      <vt:lpstr>Teorema CAP</vt:lpstr>
      <vt:lpstr>teorema cap</vt:lpstr>
      <vt:lpstr>Teorema cap</vt:lpstr>
      <vt:lpstr>sistemas AP</vt:lpstr>
      <vt:lpstr>sistemas ca</vt:lpstr>
      <vt:lpstr>sistemas CP</vt:lpstr>
      <vt:lpstr>Desempenho e escalabilidade</vt:lpstr>
      <vt:lpstr>Apresentação do PowerPoint</vt:lpstr>
      <vt:lpstr>Tipos de bd nosql</vt:lpstr>
      <vt:lpstr>Exemplos de bD Chave-valor</vt:lpstr>
      <vt:lpstr>Tipos de bd nosql</vt:lpstr>
      <vt:lpstr>Exemplo de bd orientado a colunas</vt:lpstr>
      <vt:lpstr>Tipos de bd nosql</vt:lpstr>
      <vt:lpstr>exemplo de bd orientado a documentos</vt:lpstr>
      <vt:lpstr>Tipo de bd nosql</vt:lpstr>
      <vt:lpstr>exemplos de bd orientado a grafos</vt:lpstr>
      <vt:lpstr>TIPOS DE BD NOSQL</vt:lpstr>
      <vt:lpstr>exemplos de bd orientado a objetos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de Bancos NoSql</dc:title>
  <dc:creator>RAFAEL ELIAS DE LIMA ESCALFONI</dc:creator>
  <cp:lastModifiedBy>RAFAEL ELIAS DE LIMA ESCALFONI</cp:lastModifiedBy>
  <cp:revision>1</cp:revision>
  <dcterms:created xsi:type="dcterms:W3CDTF">2021-03-05T20:38:38Z</dcterms:created>
  <dcterms:modified xsi:type="dcterms:W3CDTF">2021-08-06T20:59:09Z</dcterms:modified>
</cp:coreProperties>
</file>