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72" r:id="rId3"/>
  </p:sldMasterIdLst>
  <p:notesMasterIdLst>
    <p:notesMasterId r:id="rId30"/>
  </p:notesMasterIdLst>
  <p:sldIdLst>
    <p:sldId id="258" r:id="rId4"/>
    <p:sldId id="257" r:id="rId5"/>
    <p:sldId id="259" r:id="rId6"/>
    <p:sldId id="261" r:id="rId7"/>
    <p:sldId id="262" r:id="rId8"/>
    <p:sldId id="263" r:id="rId9"/>
    <p:sldId id="267" r:id="rId10"/>
    <p:sldId id="266" r:id="rId11"/>
    <p:sldId id="268" r:id="rId12"/>
    <p:sldId id="317" r:id="rId13"/>
    <p:sldId id="318" r:id="rId14"/>
    <p:sldId id="319" r:id="rId15"/>
    <p:sldId id="320" r:id="rId16"/>
    <p:sldId id="269" r:id="rId17"/>
    <p:sldId id="270" r:id="rId18"/>
    <p:sldId id="271" r:id="rId19"/>
    <p:sldId id="272" r:id="rId20"/>
    <p:sldId id="273" r:id="rId21"/>
    <p:sldId id="314" r:id="rId22"/>
    <p:sldId id="315" r:id="rId23"/>
    <p:sldId id="274" r:id="rId24"/>
    <p:sldId id="275" r:id="rId25"/>
    <p:sldId id="276" r:id="rId26"/>
    <p:sldId id="277" r:id="rId27"/>
    <p:sldId id="278" r:id="rId28"/>
    <p:sldId id="316" r:id="rId2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998"/>
    <p:restoredTop sz="94684"/>
  </p:normalViewPr>
  <p:slideViewPr>
    <p:cSldViewPr snapToGrid="0" snapToObjects="1">
      <p:cViewPr varScale="1">
        <p:scale>
          <a:sx n="88" d="100"/>
          <a:sy n="88" d="100"/>
        </p:scale>
        <p:origin x="184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C8513D-09AE-4E97-BC45-CE68D9B53F1C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E6C262E-DCBC-49BB-81F0-3D8065532F5D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dirty="0"/>
            <a:t>Linguagem de Programação padrão para páginas WEB</a:t>
          </a:r>
          <a:endParaRPr lang="en-US" dirty="0"/>
        </a:p>
      </dgm:t>
    </dgm:pt>
    <dgm:pt modelId="{04AD5F1A-7668-4922-ACF5-830474C08CE9}" type="parTrans" cxnId="{EF7E09C4-46A6-4CE1-B904-BD830B39BEE2}">
      <dgm:prSet/>
      <dgm:spPr/>
      <dgm:t>
        <a:bodyPr/>
        <a:lstStyle/>
        <a:p>
          <a:endParaRPr lang="en-US"/>
        </a:p>
      </dgm:t>
    </dgm:pt>
    <dgm:pt modelId="{DB625938-3A8B-44A1-A45F-17EC51F08762}" type="sibTrans" cxnId="{EF7E09C4-46A6-4CE1-B904-BD830B39BEE2}">
      <dgm:prSet/>
      <dgm:spPr/>
      <dgm:t>
        <a:bodyPr/>
        <a:lstStyle/>
        <a:p>
          <a:endParaRPr lang="en-US"/>
        </a:p>
      </dgm:t>
    </dgm:pt>
    <dgm:pt modelId="{93B836E4-EEDC-4EBA-9A2B-E6230D5A2A1E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dirty="0"/>
            <a:t>JavaScript define o comportamento da página</a:t>
          </a:r>
          <a:endParaRPr lang="en-US" dirty="0"/>
        </a:p>
      </dgm:t>
    </dgm:pt>
    <dgm:pt modelId="{185544AA-4D46-454B-8C01-9C5E2770B303}" type="parTrans" cxnId="{B8C7EBC1-3026-46C9-869B-80AE90B12CEE}">
      <dgm:prSet/>
      <dgm:spPr/>
      <dgm:t>
        <a:bodyPr/>
        <a:lstStyle/>
        <a:p>
          <a:endParaRPr lang="en-US"/>
        </a:p>
      </dgm:t>
    </dgm:pt>
    <dgm:pt modelId="{818F1D37-600F-4BEA-8FAE-318F27A517F8}" type="sibTrans" cxnId="{B8C7EBC1-3026-46C9-869B-80AE90B12CEE}">
      <dgm:prSet/>
      <dgm:spPr/>
      <dgm:t>
        <a:bodyPr/>
        <a:lstStyle/>
        <a:p>
          <a:endParaRPr lang="en-US"/>
        </a:p>
      </dgm:t>
    </dgm:pt>
    <dgm:pt modelId="{801D4FEC-9FB5-4A6A-8DC5-976C32CC457A}">
      <dgm:prSet/>
      <dgm:spPr/>
      <dgm:t>
        <a:bodyPr/>
        <a:lstStyle/>
        <a:p>
          <a:r>
            <a:rPr lang="pt-BR" dirty="0"/>
            <a:t>JavaScript tem várias utilidades:</a:t>
          </a:r>
          <a:endParaRPr lang="en-US" dirty="0"/>
        </a:p>
      </dgm:t>
    </dgm:pt>
    <dgm:pt modelId="{ED6EB900-88CD-424E-B3EB-2D47D7452573}" type="parTrans" cxnId="{C90F4602-ABD0-4D3A-AED7-8F2483C3921F}">
      <dgm:prSet/>
      <dgm:spPr/>
      <dgm:t>
        <a:bodyPr/>
        <a:lstStyle/>
        <a:p>
          <a:endParaRPr lang="en-US"/>
        </a:p>
      </dgm:t>
    </dgm:pt>
    <dgm:pt modelId="{3C6324BF-7AE0-4F58-B8C7-4F52969B6486}" type="sibTrans" cxnId="{C90F4602-ABD0-4D3A-AED7-8F2483C3921F}">
      <dgm:prSet/>
      <dgm:spPr/>
      <dgm:t>
        <a:bodyPr/>
        <a:lstStyle/>
        <a:p>
          <a:endParaRPr lang="en-US"/>
        </a:p>
      </dgm:t>
    </dgm:pt>
    <dgm:pt modelId="{AC37749C-D849-4286-8275-F9B5E84AAAAA}">
      <dgm:prSet/>
      <dgm:spPr/>
      <dgm:t>
        <a:bodyPr/>
        <a:lstStyle/>
        <a:p>
          <a:r>
            <a:rPr lang="pt-BR"/>
            <a:t>Mudar conteúdo de um elemento</a:t>
          </a:r>
          <a:endParaRPr lang="en-US"/>
        </a:p>
      </dgm:t>
    </dgm:pt>
    <dgm:pt modelId="{69C9CE77-864C-47A9-B934-3B800CBEA392}" type="parTrans" cxnId="{D29E045C-4F8F-42A1-BF7A-564A78A770D8}">
      <dgm:prSet/>
      <dgm:spPr/>
      <dgm:t>
        <a:bodyPr/>
        <a:lstStyle/>
        <a:p>
          <a:endParaRPr lang="en-US"/>
        </a:p>
      </dgm:t>
    </dgm:pt>
    <dgm:pt modelId="{C86C4B86-9832-4E6D-A96C-1886478AAF0F}" type="sibTrans" cxnId="{D29E045C-4F8F-42A1-BF7A-564A78A770D8}">
      <dgm:prSet/>
      <dgm:spPr/>
      <dgm:t>
        <a:bodyPr/>
        <a:lstStyle/>
        <a:p>
          <a:endParaRPr lang="en-US"/>
        </a:p>
      </dgm:t>
    </dgm:pt>
    <dgm:pt modelId="{67DD1549-6945-49CC-8EED-85D277B5B6A6}">
      <dgm:prSet/>
      <dgm:spPr/>
      <dgm:t>
        <a:bodyPr/>
        <a:lstStyle/>
        <a:p>
          <a:r>
            <a:rPr lang="pt-BR" dirty="0"/>
            <a:t>Mudar atributos HTML</a:t>
          </a:r>
          <a:endParaRPr lang="en-US" dirty="0"/>
        </a:p>
      </dgm:t>
    </dgm:pt>
    <dgm:pt modelId="{1FA5ED1C-1DCA-467C-8224-92D0F3AF1C16}" type="parTrans" cxnId="{1838329D-2009-4A55-809F-F5CEB5775CBD}">
      <dgm:prSet/>
      <dgm:spPr/>
      <dgm:t>
        <a:bodyPr/>
        <a:lstStyle/>
        <a:p>
          <a:endParaRPr lang="en-US"/>
        </a:p>
      </dgm:t>
    </dgm:pt>
    <dgm:pt modelId="{DAFBE284-0D86-4746-A96C-7C36765DCD81}" type="sibTrans" cxnId="{1838329D-2009-4A55-809F-F5CEB5775CBD}">
      <dgm:prSet/>
      <dgm:spPr/>
      <dgm:t>
        <a:bodyPr/>
        <a:lstStyle/>
        <a:p>
          <a:endParaRPr lang="en-US"/>
        </a:p>
      </dgm:t>
    </dgm:pt>
    <dgm:pt modelId="{42E0CE45-F086-4E27-BF40-AB853A3CF7DF}">
      <dgm:prSet/>
      <dgm:spPr/>
      <dgm:t>
        <a:bodyPr/>
        <a:lstStyle/>
        <a:p>
          <a:r>
            <a:rPr lang="pt-BR"/>
            <a:t>Mudar estilos CSS</a:t>
          </a:r>
          <a:endParaRPr lang="en-US"/>
        </a:p>
      </dgm:t>
    </dgm:pt>
    <dgm:pt modelId="{B0C0D618-C6DF-4754-B0CE-B79D2755E760}" type="parTrans" cxnId="{7FFF8ADE-57CB-4299-8026-2E57325BFD64}">
      <dgm:prSet/>
      <dgm:spPr/>
      <dgm:t>
        <a:bodyPr/>
        <a:lstStyle/>
        <a:p>
          <a:endParaRPr lang="en-US"/>
        </a:p>
      </dgm:t>
    </dgm:pt>
    <dgm:pt modelId="{CF132062-489A-48C7-B7EC-620BAB8DA2D9}" type="sibTrans" cxnId="{7FFF8ADE-57CB-4299-8026-2E57325BFD64}">
      <dgm:prSet/>
      <dgm:spPr/>
      <dgm:t>
        <a:bodyPr/>
        <a:lstStyle/>
        <a:p>
          <a:endParaRPr lang="en-US"/>
        </a:p>
      </dgm:t>
    </dgm:pt>
    <dgm:pt modelId="{04925FD0-5D3A-4145-90B9-51920905F0B8}">
      <dgm:prSet/>
      <dgm:spPr/>
      <dgm:t>
        <a:bodyPr/>
        <a:lstStyle/>
        <a:p>
          <a:r>
            <a:rPr lang="pt-BR"/>
            <a:t>Esconder elementos</a:t>
          </a:r>
          <a:endParaRPr lang="en-US"/>
        </a:p>
      </dgm:t>
    </dgm:pt>
    <dgm:pt modelId="{FCE60856-BD0B-4572-846F-E26B02C33BDD}" type="parTrans" cxnId="{2091D818-278F-4D58-84E7-9E4CD767AECC}">
      <dgm:prSet/>
      <dgm:spPr/>
      <dgm:t>
        <a:bodyPr/>
        <a:lstStyle/>
        <a:p>
          <a:endParaRPr lang="en-US"/>
        </a:p>
      </dgm:t>
    </dgm:pt>
    <dgm:pt modelId="{C62FA959-5FDE-430B-953F-4452249837E5}" type="sibTrans" cxnId="{2091D818-278F-4D58-84E7-9E4CD767AECC}">
      <dgm:prSet/>
      <dgm:spPr/>
      <dgm:t>
        <a:bodyPr/>
        <a:lstStyle/>
        <a:p>
          <a:endParaRPr lang="en-US"/>
        </a:p>
      </dgm:t>
    </dgm:pt>
    <dgm:pt modelId="{006C20AB-86A1-4985-BC9F-57479DD35E44}">
      <dgm:prSet/>
      <dgm:spPr/>
      <dgm:t>
        <a:bodyPr/>
        <a:lstStyle/>
        <a:p>
          <a:r>
            <a:rPr lang="pt-BR"/>
            <a:t>Mostrar elementos</a:t>
          </a:r>
          <a:endParaRPr lang="en-US"/>
        </a:p>
      </dgm:t>
    </dgm:pt>
    <dgm:pt modelId="{A5E91A62-FF3E-47B5-8099-38905F236EDD}" type="parTrans" cxnId="{00D18E03-1A60-4958-B0C0-EE54BFDB773B}">
      <dgm:prSet/>
      <dgm:spPr/>
      <dgm:t>
        <a:bodyPr/>
        <a:lstStyle/>
        <a:p>
          <a:endParaRPr lang="en-US"/>
        </a:p>
      </dgm:t>
    </dgm:pt>
    <dgm:pt modelId="{74772F80-0D3D-4970-B5EA-9B61B7921936}" type="sibTrans" cxnId="{00D18E03-1A60-4958-B0C0-EE54BFDB773B}">
      <dgm:prSet/>
      <dgm:spPr/>
      <dgm:t>
        <a:bodyPr/>
        <a:lstStyle/>
        <a:p>
          <a:endParaRPr lang="en-US"/>
        </a:p>
      </dgm:t>
    </dgm:pt>
    <dgm:pt modelId="{8753E269-A706-4948-A4FB-E86F76DE316A}">
      <dgm:prSet/>
      <dgm:spPr/>
      <dgm:t>
        <a:bodyPr/>
        <a:lstStyle/>
        <a:p>
          <a:r>
            <a:rPr lang="pt-BR"/>
            <a:t>Adicionar elementos</a:t>
          </a:r>
          <a:endParaRPr lang="en-US"/>
        </a:p>
      </dgm:t>
    </dgm:pt>
    <dgm:pt modelId="{4341388F-B85E-448D-96B2-2273173C60D0}" type="parTrans" cxnId="{52E2D1FE-414B-4660-B190-95D692F36CBD}">
      <dgm:prSet/>
      <dgm:spPr/>
      <dgm:t>
        <a:bodyPr/>
        <a:lstStyle/>
        <a:p>
          <a:endParaRPr lang="en-US"/>
        </a:p>
      </dgm:t>
    </dgm:pt>
    <dgm:pt modelId="{05877D2C-A9BC-4A20-ABA8-EC4CA232B52A}" type="sibTrans" cxnId="{52E2D1FE-414B-4660-B190-95D692F36CBD}">
      <dgm:prSet/>
      <dgm:spPr/>
      <dgm:t>
        <a:bodyPr/>
        <a:lstStyle/>
        <a:p>
          <a:endParaRPr lang="en-US"/>
        </a:p>
      </dgm:t>
    </dgm:pt>
    <dgm:pt modelId="{CC526A30-7C33-B44F-9042-CCF45B1941EB}" type="pres">
      <dgm:prSet presAssocID="{6FC8513D-09AE-4E97-BC45-CE68D9B53F1C}" presName="diagram" presStyleCnt="0">
        <dgm:presLayoutVars>
          <dgm:dir/>
          <dgm:resizeHandles val="exact"/>
        </dgm:presLayoutVars>
      </dgm:prSet>
      <dgm:spPr/>
    </dgm:pt>
    <dgm:pt modelId="{7ED49DA4-6B9E-8E4A-9B68-FD3B33A2552E}" type="pres">
      <dgm:prSet presAssocID="{1E6C262E-DCBC-49BB-81F0-3D8065532F5D}" presName="node" presStyleLbl="node1" presStyleIdx="0" presStyleCnt="3" custScaleX="79397" custScaleY="127637">
        <dgm:presLayoutVars>
          <dgm:bulletEnabled val="1"/>
        </dgm:presLayoutVars>
      </dgm:prSet>
      <dgm:spPr/>
    </dgm:pt>
    <dgm:pt modelId="{A9E3731B-38D6-8242-80AE-1DD6998857DD}" type="pres">
      <dgm:prSet presAssocID="{DB625938-3A8B-44A1-A45F-17EC51F08762}" presName="sibTrans" presStyleCnt="0"/>
      <dgm:spPr/>
    </dgm:pt>
    <dgm:pt modelId="{754DD110-24DC-0F48-8971-AA527C5C6FF8}" type="pres">
      <dgm:prSet presAssocID="{93B836E4-EEDC-4EBA-9A2B-E6230D5A2A1E}" presName="node" presStyleLbl="node1" presStyleIdx="1" presStyleCnt="3" custScaleX="77350" custScaleY="131118">
        <dgm:presLayoutVars>
          <dgm:bulletEnabled val="1"/>
        </dgm:presLayoutVars>
      </dgm:prSet>
      <dgm:spPr/>
    </dgm:pt>
    <dgm:pt modelId="{FBCB5364-2FC4-2941-AD32-5C69AF52138C}" type="pres">
      <dgm:prSet presAssocID="{818F1D37-600F-4BEA-8FAE-318F27A517F8}" presName="sibTrans" presStyleCnt="0"/>
      <dgm:spPr/>
    </dgm:pt>
    <dgm:pt modelId="{E3A496AF-AF0D-4649-85FD-4218F26F0425}" type="pres">
      <dgm:prSet presAssocID="{801D4FEC-9FB5-4A6A-8DC5-976C32CC457A}" presName="node" presStyleLbl="node1" presStyleIdx="2" presStyleCnt="3" custScaleX="82330" custScaleY="129377">
        <dgm:presLayoutVars>
          <dgm:bulletEnabled val="1"/>
        </dgm:presLayoutVars>
      </dgm:prSet>
      <dgm:spPr/>
    </dgm:pt>
  </dgm:ptLst>
  <dgm:cxnLst>
    <dgm:cxn modelId="{C90F4602-ABD0-4D3A-AED7-8F2483C3921F}" srcId="{6FC8513D-09AE-4E97-BC45-CE68D9B53F1C}" destId="{801D4FEC-9FB5-4A6A-8DC5-976C32CC457A}" srcOrd="2" destOrd="0" parTransId="{ED6EB900-88CD-424E-B3EB-2D47D7452573}" sibTransId="{3C6324BF-7AE0-4F58-B8C7-4F52969B6486}"/>
    <dgm:cxn modelId="{00D18E03-1A60-4958-B0C0-EE54BFDB773B}" srcId="{801D4FEC-9FB5-4A6A-8DC5-976C32CC457A}" destId="{006C20AB-86A1-4985-BC9F-57479DD35E44}" srcOrd="4" destOrd="0" parTransId="{A5E91A62-FF3E-47B5-8099-38905F236EDD}" sibTransId="{74772F80-0D3D-4970-B5EA-9B61B7921936}"/>
    <dgm:cxn modelId="{DE30A806-DFF5-6F48-BBE9-B62F9ECBE689}" type="presOf" srcId="{006C20AB-86A1-4985-BC9F-57479DD35E44}" destId="{E3A496AF-AF0D-4649-85FD-4218F26F0425}" srcOrd="0" destOrd="5" presId="urn:microsoft.com/office/officeart/2005/8/layout/default"/>
    <dgm:cxn modelId="{2091D818-278F-4D58-84E7-9E4CD767AECC}" srcId="{801D4FEC-9FB5-4A6A-8DC5-976C32CC457A}" destId="{04925FD0-5D3A-4145-90B9-51920905F0B8}" srcOrd="3" destOrd="0" parTransId="{FCE60856-BD0B-4572-846F-E26B02C33BDD}" sibTransId="{C62FA959-5FDE-430B-953F-4452249837E5}"/>
    <dgm:cxn modelId="{CA38D72F-F50D-9B40-81A2-B0D2D20D5673}" type="presOf" srcId="{AC37749C-D849-4286-8275-F9B5E84AAAAA}" destId="{E3A496AF-AF0D-4649-85FD-4218F26F0425}" srcOrd="0" destOrd="1" presId="urn:microsoft.com/office/officeart/2005/8/layout/default"/>
    <dgm:cxn modelId="{50876246-A690-4D4E-B4B1-CC6AA38E64E9}" type="presOf" srcId="{801D4FEC-9FB5-4A6A-8DC5-976C32CC457A}" destId="{E3A496AF-AF0D-4649-85FD-4218F26F0425}" srcOrd="0" destOrd="0" presId="urn:microsoft.com/office/officeart/2005/8/layout/default"/>
    <dgm:cxn modelId="{D29E045C-4F8F-42A1-BF7A-564A78A770D8}" srcId="{801D4FEC-9FB5-4A6A-8DC5-976C32CC457A}" destId="{AC37749C-D849-4286-8275-F9B5E84AAAAA}" srcOrd="0" destOrd="0" parTransId="{69C9CE77-864C-47A9-B934-3B800CBEA392}" sibTransId="{C86C4B86-9832-4E6D-A96C-1886478AAF0F}"/>
    <dgm:cxn modelId="{2BC1055C-0412-1F49-B6EC-F097EA25C38D}" type="presOf" srcId="{6FC8513D-09AE-4E97-BC45-CE68D9B53F1C}" destId="{CC526A30-7C33-B44F-9042-CCF45B1941EB}" srcOrd="0" destOrd="0" presId="urn:microsoft.com/office/officeart/2005/8/layout/default"/>
    <dgm:cxn modelId="{61476A61-3A71-3049-916B-608EBE22D1A5}" type="presOf" srcId="{8753E269-A706-4948-A4FB-E86F76DE316A}" destId="{E3A496AF-AF0D-4649-85FD-4218F26F0425}" srcOrd="0" destOrd="6" presId="urn:microsoft.com/office/officeart/2005/8/layout/default"/>
    <dgm:cxn modelId="{1838329D-2009-4A55-809F-F5CEB5775CBD}" srcId="{801D4FEC-9FB5-4A6A-8DC5-976C32CC457A}" destId="{67DD1549-6945-49CC-8EED-85D277B5B6A6}" srcOrd="1" destOrd="0" parTransId="{1FA5ED1C-1DCA-467C-8224-92D0F3AF1C16}" sibTransId="{DAFBE284-0D86-4746-A96C-7C36765DCD81}"/>
    <dgm:cxn modelId="{718282B4-6287-DE4C-A4F6-0092527EC38E}" type="presOf" srcId="{42E0CE45-F086-4E27-BF40-AB853A3CF7DF}" destId="{E3A496AF-AF0D-4649-85FD-4218F26F0425}" srcOrd="0" destOrd="3" presId="urn:microsoft.com/office/officeart/2005/8/layout/default"/>
    <dgm:cxn modelId="{B8C7EBC1-3026-46C9-869B-80AE90B12CEE}" srcId="{6FC8513D-09AE-4E97-BC45-CE68D9B53F1C}" destId="{93B836E4-EEDC-4EBA-9A2B-E6230D5A2A1E}" srcOrd="1" destOrd="0" parTransId="{185544AA-4D46-454B-8C01-9C5E2770B303}" sibTransId="{818F1D37-600F-4BEA-8FAE-318F27A517F8}"/>
    <dgm:cxn modelId="{EF7E09C4-46A6-4CE1-B904-BD830B39BEE2}" srcId="{6FC8513D-09AE-4E97-BC45-CE68D9B53F1C}" destId="{1E6C262E-DCBC-49BB-81F0-3D8065532F5D}" srcOrd="0" destOrd="0" parTransId="{04AD5F1A-7668-4922-ACF5-830474C08CE9}" sibTransId="{DB625938-3A8B-44A1-A45F-17EC51F08762}"/>
    <dgm:cxn modelId="{0B01ABD2-D807-4A40-9B78-5D9A4FA44E98}" type="presOf" srcId="{93B836E4-EEDC-4EBA-9A2B-E6230D5A2A1E}" destId="{754DD110-24DC-0F48-8971-AA527C5C6FF8}" srcOrd="0" destOrd="0" presId="urn:microsoft.com/office/officeart/2005/8/layout/default"/>
    <dgm:cxn modelId="{7FFF8ADE-57CB-4299-8026-2E57325BFD64}" srcId="{801D4FEC-9FB5-4A6A-8DC5-976C32CC457A}" destId="{42E0CE45-F086-4E27-BF40-AB853A3CF7DF}" srcOrd="2" destOrd="0" parTransId="{B0C0D618-C6DF-4754-B0CE-B79D2755E760}" sibTransId="{CF132062-489A-48C7-B7EC-620BAB8DA2D9}"/>
    <dgm:cxn modelId="{78215CDF-5895-934A-B224-E24CB28C6686}" type="presOf" srcId="{1E6C262E-DCBC-49BB-81F0-3D8065532F5D}" destId="{7ED49DA4-6B9E-8E4A-9B68-FD3B33A2552E}" srcOrd="0" destOrd="0" presId="urn:microsoft.com/office/officeart/2005/8/layout/default"/>
    <dgm:cxn modelId="{3DBCC5F3-B035-1246-B425-5E190BCFE6FF}" type="presOf" srcId="{04925FD0-5D3A-4145-90B9-51920905F0B8}" destId="{E3A496AF-AF0D-4649-85FD-4218F26F0425}" srcOrd="0" destOrd="4" presId="urn:microsoft.com/office/officeart/2005/8/layout/default"/>
    <dgm:cxn modelId="{1F53CAFA-736F-0C4C-B1C6-2F9FA3F6F4B6}" type="presOf" srcId="{67DD1549-6945-49CC-8EED-85D277B5B6A6}" destId="{E3A496AF-AF0D-4649-85FD-4218F26F0425}" srcOrd="0" destOrd="2" presId="urn:microsoft.com/office/officeart/2005/8/layout/default"/>
    <dgm:cxn modelId="{52E2D1FE-414B-4660-B190-95D692F36CBD}" srcId="{801D4FEC-9FB5-4A6A-8DC5-976C32CC457A}" destId="{8753E269-A706-4948-A4FB-E86F76DE316A}" srcOrd="5" destOrd="0" parTransId="{4341388F-B85E-448D-96B2-2273173C60D0}" sibTransId="{05877D2C-A9BC-4A20-ABA8-EC4CA232B52A}"/>
    <dgm:cxn modelId="{67899259-1C06-BF48-9344-C5C3EED36BCF}" type="presParOf" srcId="{CC526A30-7C33-B44F-9042-CCF45B1941EB}" destId="{7ED49DA4-6B9E-8E4A-9B68-FD3B33A2552E}" srcOrd="0" destOrd="0" presId="urn:microsoft.com/office/officeart/2005/8/layout/default"/>
    <dgm:cxn modelId="{DCDD6863-96D2-B947-BC6D-BB6FFC52C96E}" type="presParOf" srcId="{CC526A30-7C33-B44F-9042-CCF45B1941EB}" destId="{A9E3731B-38D6-8242-80AE-1DD6998857DD}" srcOrd="1" destOrd="0" presId="urn:microsoft.com/office/officeart/2005/8/layout/default"/>
    <dgm:cxn modelId="{5ED9B24C-00BB-D34C-9DBD-9763FBA84E2A}" type="presParOf" srcId="{CC526A30-7C33-B44F-9042-CCF45B1941EB}" destId="{754DD110-24DC-0F48-8971-AA527C5C6FF8}" srcOrd="2" destOrd="0" presId="urn:microsoft.com/office/officeart/2005/8/layout/default"/>
    <dgm:cxn modelId="{74189E23-3A35-CA4E-A697-2FD23C3E0E04}" type="presParOf" srcId="{CC526A30-7C33-B44F-9042-CCF45B1941EB}" destId="{FBCB5364-2FC4-2941-AD32-5C69AF52138C}" srcOrd="3" destOrd="0" presId="urn:microsoft.com/office/officeart/2005/8/layout/default"/>
    <dgm:cxn modelId="{7DD27F1B-D6DC-534D-B5D9-0A12E5D77B34}" type="presParOf" srcId="{CC526A30-7C33-B44F-9042-CCF45B1941EB}" destId="{E3A496AF-AF0D-4649-85FD-4218F26F0425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49DA4-6B9E-8E4A-9B68-FD3B33A2552E}">
      <dsp:nvSpPr>
        <dsp:cNvPr id="0" name=""/>
        <dsp:cNvSpPr/>
      </dsp:nvSpPr>
      <dsp:spPr>
        <a:xfrm>
          <a:off x="3625" y="885740"/>
          <a:ext cx="3520643" cy="339582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kern="1200" dirty="0"/>
            <a:t>Linguagem de Programação padrão para páginas WEB</a:t>
          </a:r>
          <a:endParaRPr lang="en-US" sz="2700" kern="1200" dirty="0"/>
        </a:p>
      </dsp:txBody>
      <dsp:txXfrm>
        <a:off x="3625" y="885740"/>
        <a:ext cx="3520643" cy="3395829"/>
      </dsp:txXfrm>
    </dsp:sp>
    <dsp:sp modelId="{754DD110-24DC-0F48-8971-AA527C5C6FF8}">
      <dsp:nvSpPr>
        <dsp:cNvPr id="0" name=""/>
        <dsp:cNvSpPr/>
      </dsp:nvSpPr>
      <dsp:spPr>
        <a:xfrm>
          <a:off x="3967691" y="839434"/>
          <a:ext cx="3429875" cy="348844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kern="1200" dirty="0"/>
            <a:t>JavaScript define o comportamento da página</a:t>
          </a:r>
          <a:endParaRPr lang="en-US" sz="2700" kern="1200" dirty="0"/>
        </a:p>
      </dsp:txBody>
      <dsp:txXfrm>
        <a:off x="3967691" y="839434"/>
        <a:ext cx="3429875" cy="3488442"/>
      </dsp:txXfrm>
    </dsp:sp>
    <dsp:sp modelId="{E3A496AF-AF0D-4649-85FD-4218F26F0425}">
      <dsp:nvSpPr>
        <dsp:cNvPr id="0" name=""/>
        <dsp:cNvSpPr/>
      </dsp:nvSpPr>
      <dsp:spPr>
        <a:xfrm>
          <a:off x="7840989" y="862594"/>
          <a:ext cx="3650699" cy="344212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kern="1200" dirty="0"/>
            <a:t>JavaScript tem várias utilidades:</a:t>
          </a:r>
          <a:endParaRPr lang="en-US" sz="27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100" kern="1200"/>
            <a:t>Mudar conteúdo de um elemento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100" kern="1200" dirty="0"/>
            <a:t>Mudar atributos HTML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100" kern="1200"/>
            <a:t>Mudar estilos CSS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100" kern="1200"/>
            <a:t>Esconder elementos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100" kern="1200"/>
            <a:t>Mostrar elementos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100" kern="1200"/>
            <a:t>Adicionar elementos</a:t>
          </a:r>
          <a:endParaRPr lang="en-US" sz="2100" kern="1200"/>
        </a:p>
      </dsp:txBody>
      <dsp:txXfrm>
        <a:off x="7840989" y="862594"/>
        <a:ext cx="3650699" cy="34421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C8EDB2-1A10-2A47-9CEA-B8FCFB120470}" type="datetimeFigureOut">
              <a:rPr lang="pt-BR" smtClean="0"/>
              <a:t>03/05/2022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01702-D4ED-1543-875A-BE94412159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9066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36e433f8f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36e433f8f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179cc43a8b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179cc43a8b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179cc43a8b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179cc43a8b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573530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137f1731e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137f1731e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137f1731e1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137f1731e1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137f1731e1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137f1731e1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137f1731e1_0_2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137f1731e1_0_2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37f1731e1_0_3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137f1731e1_0_3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137f1731e1_0_4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137f1731e1_0_4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36e433f8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36e433f8f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77102ee1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77102ee1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77102ee1b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177102ee1b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77102ee1b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177102ee1b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79b038ba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179b038ba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179b038ba8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179b038ba8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179cc43a8b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179cc43a8b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179cc43a8b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179cc43a8b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2817C5-544E-7A46-9687-EF2E72E945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69D462-A172-9E43-A163-8E6512E98B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2E0252-BA6F-8C43-9A99-C986A1255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D112-D282-C045-9EB5-67D59BBC39E5}" type="datetimeFigureOut">
              <a:rPr lang="pt-BR" smtClean="0"/>
              <a:t>03/05/2022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4DAED0B-49BD-3C40-8777-DC7FE1883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5213E84-8C5E-B64B-B4FC-95827B7AE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FDE88-6236-0F44-8C3D-70CE90AF45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3512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DD7331-D632-8048-8E43-2098A7D28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8B127D0-574A-674F-8151-506D7996FF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A0D371D-0700-E547-94CF-666F6FB58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D112-D282-C045-9EB5-67D59BBC39E5}" type="datetimeFigureOut">
              <a:rPr lang="pt-BR" smtClean="0"/>
              <a:t>03/05/2022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F882BD1-FE93-F842-BD03-B14BE2993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FF88459-6506-ED42-A8B5-9426E1901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FDE88-6236-0F44-8C3D-70CE90AF45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8715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1CA052A-6B3C-F74F-B938-14880C808A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BB31726-218E-1F4D-91EC-C7835E8B6A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8CD8D75-578F-F443-91B7-AE55D0A28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D112-D282-C045-9EB5-67D59BBC39E5}" type="datetimeFigureOut">
              <a:rPr lang="pt-BR" smtClean="0"/>
              <a:t>03/05/2022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1AD2483-F7A8-7E4F-87B1-0DD40E281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7C8F4A3-8EEE-E04F-A07D-267198067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FDE88-6236-0F44-8C3D-70CE90AF45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9096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0F8CF-692C-4963-8B5E-D1C0928CF1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9612" y="1013984"/>
            <a:ext cx="7714388" cy="3260635"/>
          </a:xfrm>
        </p:spPr>
        <p:txBody>
          <a:bodyPr anchor="b"/>
          <a:lstStyle>
            <a:lvl1pPr algn="l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419655-1613-4CC0-BBE9-BD2CB2C3C7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9612" y="4848464"/>
            <a:ext cx="7714388" cy="1085849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67FFF-6BC4-4DF0-BC55-B2C3BFD8E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89830-A1B7-484B-832C-F64A558BD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8F727-72C8-47A9-8E54-AD8459028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ED5540-64E5-4258-ABA4-753F07B71B38}"/>
              </a:ext>
            </a:extLst>
          </p:cNvPr>
          <p:cNvCxnSpPr>
            <a:cxnSpLocks/>
          </p:cNvCxnSpPr>
          <p:nvPr/>
        </p:nvCxnSpPr>
        <p:spPr>
          <a:xfrm>
            <a:off x="1524000" y="4571506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45596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EF94C-BCB1-4F4C-AF70-DD2A5C4E3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45445"/>
            <a:ext cx="9238434" cy="857559"/>
          </a:xfr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09B75-A057-44B5-872F-DF01BDC8E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9566" y="2286000"/>
            <a:ext cx="9238434" cy="381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06260C-3219-4812-88F2-3162D37F2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62B73-9C01-4BE3-A199-782BE6EBA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61492-EB56-4454-9D2A-8BB94AACB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302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980A128-A52A-402C-865B-1BF08D7F045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900447-3778-4AB7-ACB3-7C2313FE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1745" y="1287554"/>
            <a:ext cx="8284963" cy="3113064"/>
          </a:xfrm>
        </p:spPr>
        <p:txBody>
          <a:bodyPr anchor="t"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B910C9-BA3C-4D31-9C62-2C2408591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21744" y="4619707"/>
            <a:ext cx="7722256" cy="1476293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42E8A-6B69-406B-A3DF-0A1B76832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665CF-4461-4BB8-8F3A-ED1CB1084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98B27-5EF3-49F4-B3CE-F3CF419AE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8145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3F3BA-5AD5-4F15-97B2-E4652D1D4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13411"/>
            <a:ext cx="9238434" cy="88959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997B8-1FD3-40E6-A486-256EB41DB7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29566" y="2135565"/>
            <a:ext cx="4495800" cy="396043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83F4D8-AA9A-4AF7-86EA-E4D797B98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35565"/>
            <a:ext cx="4495800" cy="396043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08823E-BC08-4810-9BFF-35D2EA2AE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5/3/22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DD2BFB-BB2C-4C4A-A6E1-DD223C2BE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D369B2-12F8-4583-8A7F-523C9A3EF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248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C717F-84B9-44BA-8DD6-680394AB1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79150"/>
            <a:ext cx="9238434" cy="82391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1217D6-7448-4625-964F-5D82F65F1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29567" y="2013217"/>
            <a:ext cx="4495799" cy="704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3A534C-0B54-4327-99C0-4F0019FD21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29567" y="3048000"/>
            <a:ext cx="4495800" cy="3048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9D4A63-0795-4B74-8C11-5FE7944118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013215"/>
            <a:ext cx="4495800" cy="70423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3D16F3-F747-441B-9854-27225954DE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48000"/>
            <a:ext cx="4495800" cy="3048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8168E2-6B97-486E-B0E4-4E7F5CDBB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5/3/22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5D3E2B-2F4E-4347-A8E9-27EB7D035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1FC4F5-6876-414E-9E30-84706A3F5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70D2F04-5474-46B9-B838-858CDF4AB2D2}"/>
              </a:ext>
            </a:extLst>
          </p:cNvPr>
          <p:cNvCxnSpPr>
            <a:cxnSpLocks/>
          </p:cNvCxnSpPr>
          <p:nvPr/>
        </p:nvCxnSpPr>
        <p:spPr>
          <a:xfrm>
            <a:off x="6270727" y="2876662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CADEE893-BE45-47F3-BCF0-02424B3503CC}"/>
              </a:ext>
            </a:extLst>
          </p:cNvPr>
          <p:cNvSpPr/>
          <p:nvPr/>
        </p:nvSpPr>
        <p:spPr>
          <a:xfrm>
            <a:off x="-1171838" y="4592406"/>
            <a:ext cx="808262" cy="38971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FB5178A-4501-4B56-8BF1-D083D7B021CE}"/>
              </a:ext>
            </a:extLst>
          </p:cNvPr>
          <p:cNvCxnSpPr>
            <a:cxnSpLocks/>
          </p:cNvCxnSpPr>
          <p:nvPr/>
        </p:nvCxnSpPr>
        <p:spPr>
          <a:xfrm>
            <a:off x="1524000" y="2876662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32455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52109C6-041C-42BA-B507-8EA298046E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7BF877-20DD-40F4-AEA8-E1B6D5350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7DC874-15B5-4338-B7D1-8E393AB4C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5/3/22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66BAE3-24C5-483F-9141-D860A265E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9AEEB4-66F8-4008-B616-804FB9D91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4780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46C975-8FFB-4A4B-9213-774EE3901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5/3/22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BA744F-475D-4105-8E4A-025815549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3FA64C-7966-4D6F-88D7-4B89F2A1D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2499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4ED5F-AB94-4DCF-8971-B8B2B55AF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740" y="1558944"/>
            <a:ext cx="3279689" cy="1864196"/>
          </a:xfrm>
        </p:spPr>
        <p:txBody>
          <a:bodyPr anchor="b"/>
          <a:lstStyle>
            <a:lvl1pPr algn="r"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EE4CB-68CF-4BF3-A891-8277AFD13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0"/>
            <a:ext cx="5333999" cy="5334000"/>
          </a:xfrm>
        </p:spPr>
        <p:txBody>
          <a:bodyPr anchor="ctr"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292E72-B66D-40EE-B182-5585382A6D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43741" y="3649682"/>
            <a:ext cx="3233096" cy="1933605"/>
          </a:xfrm>
        </p:spPr>
        <p:txBody>
          <a:bodyPr/>
          <a:lstStyle>
            <a:lvl1pPr marL="0" indent="0" algn="r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73B694-B050-45F3-AE6F-A86A129F1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5/3/22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8AE423-9CA5-46B3-96B1-7586AD020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4B973D-F1F7-47BC-996D-6100B7C89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964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35E9ED-C3CA-F746-B660-64DB9F25E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B76E28F-67D3-4D41-AF63-BC2FB5C6D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CB8AC1D-E551-1A45-BC69-5D91F0738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D112-D282-C045-9EB5-67D59BBC39E5}" type="datetimeFigureOut">
              <a:rPr lang="pt-BR" smtClean="0"/>
              <a:t>03/05/2022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98C6495-E261-0A46-8FE0-5163B715C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7B638E3-5B80-304E-9CDC-8978E50E2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FDE88-6236-0F44-8C3D-70CE90AF45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01603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E9949-4A1F-4DA9-9B75-A6180F954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3543" y="1383126"/>
            <a:ext cx="3289886" cy="2045874"/>
          </a:xfrm>
        </p:spPr>
        <p:txBody>
          <a:bodyPr anchor="b"/>
          <a:lstStyle>
            <a:lvl1pPr algn="r"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A8D794-C670-4569-93D9-0FF8B35AA7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1" y="762000"/>
            <a:ext cx="5333999" cy="53340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2486F6-AE67-4B34-B8E2-0B7576DC2E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33544" y="3649682"/>
            <a:ext cx="3243292" cy="1684317"/>
          </a:xfrm>
        </p:spPr>
        <p:txBody>
          <a:bodyPr/>
          <a:lstStyle>
            <a:lvl1pPr marL="0" indent="0" algn="r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98B11C-BB63-49A6-B488-29D4FBF8E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5/3/22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4B9166-6D36-4F0A-9ADD-33D49A0C3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B22B8F-7760-41B3-9053-DD90255B9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519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8A5DE-E5C6-4DB9-AD28-8F1EAC6F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63E08E-9B2D-4740-9AC6-D5E1CFB95F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429566" y="2229957"/>
            <a:ext cx="9238434" cy="3866043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4E3736-E8AA-4F58-9D3A-27050B287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95E84-15BC-478B-9DAB-15025867B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E9D98F-E0A8-4254-A957-7F17811D0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347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DE70F5-2276-4F91-9FC2-8DA4B52881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4000" y="1467699"/>
            <a:ext cx="1758461" cy="4628301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1856C5-C2FD-45E4-A631-AC06B5495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82312" y="1467699"/>
            <a:ext cx="7839379" cy="4628301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E336EA-B6DD-4115-9C67-79A24C866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EA668B-1DAB-449C-9BA4-7B1572A22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6567E-119D-4C98-93FF-73A332803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7088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5/3/22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71437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5/3/22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8074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35334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92612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5/3/22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43387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5/3/22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59979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5/3/22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3431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D6830C-735B-8A46-9F47-C6BD731B4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91DE748-25D4-9D4E-98F7-54E29B766F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095CC16-2C0A-9D4E-B6EB-ABB8D3B23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D112-D282-C045-9EB5-67D59BBC39E5}" type="datetimeFigureOut">
              <a:rPr lang="pt-BR" smtClean="0"/>
              <a:t>03/05/2022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EED9BF-2779-3C4F-B21C-C577F833A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58330F4-9A9E-554F-9FB2-0022A674A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FDE88-6236-0F44-8C3D-70CE90AF45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688230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56679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28303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254869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02930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6727600"/>
            <a:ext cx="12192000" cy="130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8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15600" y="1562133"/>
            <a:ext cx="11360800" cy="452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marL="914400" lvl="1" indent="-368300">
              <a:spcBef>
                <a:spcPts val="1600"/>
              </a:spcBef>
              <a:spcAft>
                <a:spcPts val="0"/>
              </a:spcAft>
              <a:buSzPts val="2200"/>
              <a:buChar char="○"/>
              <a:defRPr sz="2200"/>
            </a:lvl2pPr>
            <a:lvl3pPr marL="1371600" lvl="2" indent="-355600">
              <a:spcBef>
                <a:spcPts val="160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30200">
              <a:spcBef>
                <a:spcPts val="16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6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118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2E8D6A-FDD2-1E4A-816C-CFC784113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D920400-F9DF-6546-9C94-B4A365E081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24DEDF9-1385-E04F-B759-C9C75D1E67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5C1D4BE-FADE-304C-A2B8-F2F8B21A3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D112-D282-C045-9EB5-67D59BBC39E5}" type="datetimeFigureOut">
              <a:rPr lang="pt-BR" smtClean="0"/>
              <a:t>03/05/2022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863A637-A9BE-794E-8034-8D27B1964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7C53F8A-EC1C-3347-AEF5-C14C35797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FDE88-6236-0F44-8C3D-70CE90AF45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1735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07980F-2A30-F64B-A74C-8F8FD18F5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E371939-CD5B-424D-A0C0-9782F1E407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3587A6D-6733-8641-B804-F59CD57366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609A51F-E11E-AE4A-9EB3-2DC965B4EA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EA58D4D-7ABA-1644-9E61-9A07DED5AA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095230C1-34AA-2E46-ACF4-9EA24E313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D112-D282-C045-9EB5-67D59BBC39E5}" type="datetimeFigureOut">
              <a:rPr lang="pt-BR" smtClean="0"/>
              <a:t>03/05/2022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21F08B8D-8D1B-674B-90BC-53109B244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9135B56-9EC1-0248-A9F7-8658154D2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FDE88-6236-0F44-8C3D-70CE90AF45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5065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40517B-6A08-8643-AB23-D41BA71FF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21A7E92-CD60-BF47-98D0-49501A14E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D112-D282-C045-9EB5-67D59BBC39E5}" type="datetimeFigureOut">
              <a:rPr lang="pt-BR" smtClean="0"/>
              <a:t>03/05/2022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62B9F95-8102-AB43-BF88-DE3B83B65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C45E1DC-409E-F54B-8104-1F3CB495E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FDE88-6236-0F44-8C3D-70CE90AF45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5753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62FAAFB-FC19-5847-8234-9A45430A8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D112-D282-C045-9EB5-67D59BBC39E5}" type="datetimeFigureOut">
              <a:rPr lang="pt-BR" smtClean="0"/>
              <a:t>03/05/2022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0E0D199-DC26-7E46-94AF-CFDAFF560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191C9AD-A027-5E49-ACF9-E8EAE13FA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FDE88-6236-0F44-8C3D-70CE90AF45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9135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DD0943-AD76-494B-B12B-F0DF68134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AC55E9F-9DEB-7E49-8E59-8338C3C47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61EC9E4-C72D-B04B-A878-FF4915DC0B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50E128A-5D4C-1E4B-AA41-3D9001EA8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D112-D282-C045-9EB5-67D59BBC39E5}" type="datetimeFigureOut">
              <a:rPr lang="pt-BR" smtClean="0"/>
              <a:t>03/05/2022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DA18659-667E-F44E-B956-67A542390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7293B06-B169-D44F-95A1-97E45D7BD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FDE88-6236-0F44-8C3D-70CE90AF45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2379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3F06C7-376B-7C46-B42C-D441331D1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1006911-CFB6-7D49-920F-77E3045DB6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A02F55C-1E71-8041-87C4-AAC12FAADB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7E3634D-1CE7-B342-AB2E-1B141F9D9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D112-D282-C045-9EB5-67D59BBC39E5}" type="datetimeFigureOut">
              <a:rPr lang="pt-BR" smtClean="0"/>
              <a:t>03/05/2022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4289249-E3DD-6F44-A36B-A4AA83B53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9EA9B94-A127-A44D-BE13-926FEB5C5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FDE88-6236-0F44-8C3D-70CE90AF45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363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D0F7C7A-4F7B-A84F-B18D-0FE753F47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10F3C5C-8492-F54F-B3C7-E033AC03CC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C0440F0-F46B-4C43-AD5F-F8EF4850D0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4D112-D282-C045-9EB5-67D59BBC39E5}" type="datetimeFigureOut">
              <a:rPr lang="pt-BR" smtClean="0"/>
              <a:t>03/05/2022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6E52026-180F-924A-8A84-DAB75764C0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9DBD8B4-0B0A-D44C-A79B-FA4AA2975F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FDE88-6236-0F44-8C3D-70CE90AF45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8111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84152A-7FE0-4708-B7C1-DBEC8F133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41621"/>
            <a:ext cx="9238434" cy="86138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11AB53-BAF9-439D-9451-47193CF2F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29566" y="2285999"/>
            <a:ext cx="9238434" cy="3810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96D9F-562A-496F-A530-A561994DC5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71087" y="4891318"/>
            <a:ext cx="26732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fld id="{3C2B07E4-CDF9-4C88-A2F3-04620E58224D}" type="datetimeFigureOut">
              <a:rPr lang="en-US" smtClean="0"/>
              <a:pPr/>
              <a:t>5/3/22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060FE-AAC3-4FAE-9EB4-BCAE72D956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73021" y="1609893"/>
            <a:ext cx="26694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77EDB2-8F31-42FA-B253-62D2414663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2908" y="3219853"/>
            <a:ext cx="629653" cy="429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EFE71E98-A417-4ECC-ACEB-C0490C20DB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9611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2800" b="1" kern="1200" cap="all" spc="6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130000"/>
        </a:lnSpc>
        <a:spcBef>
          <a:spcPts val="1000"/>
        </a:spcBef>
        <a:buSzPct val="8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30000"/>
        </a:lnSpc>
        <a:spcBef>
          <a:spcPts val="500"/>
        </a:spcBef>
        <a:buSzPct val="85000"/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182880" algn="l" defTabSz="914400" rtl="0" eaLnBrk="1" latinLnBrk="0" hangingPunct="1">
        <a:lnSpc>
          <a:spcPct val="13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466344" indent="0" algn="l" defTabSz="914400" rtl="0" eaLnBrk="1" latinLnBrk="0" hangingPunct="1">
        <a:lnSpc>
          <a:spcPct val="130000"/>
        </a:lnSpc>
        <a:spcBef>
          <a:spcPts val="500"/>
        </a:spcBef>
        <a:buSzPct val="85000"/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640080" indent="-182880" algn="l" defTabSz="914400" rtl="0" eaLnBrk="1" latinLnBrk="0" hangingPunct="1">
        <a:lnSpc>
          <a:spcPct val="13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5/3/22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71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Script de computador em uma tela">
            <a:extLst>
              <a:ext uri="{FF2B5EF4-FFF2-40B4-BE49-F238E27FC236}">
                <a16:creationId xmlns:a16="http://schemas.microsoft.com/office/drawing/2014/main" id="{AED5B86A-2AFD-B021-8031-06B092C0E33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866" b="9865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D404832-1983-D149-AACE-69D3DF29DC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200">
                <a:solidFill>
                  <a:srgbClr val="FFFFFF"/>
                </a:solidFill>
              </a:rPr>
              <a:t>Introdução ao DOM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1E3A5D1-E36B-1F46-9498-640B719664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072043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Prof. Rafael Escalfoni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E59197B-E79E-B44B-AC86-F9F3C349B69D}"/>
              </a:ext>
            </a:extLst>
          </p:cNvPr>
          <p:cNvSpPr txBox="1"/>
          <p:nvPr/>
        </p:nvSpPr>
        <p:spPr>
          <a:xfrm>
            <a:off x="1" y="5484895"/>
            <a:ext cx="8142514" cy="1369606"/>
          </a:xfrm>
          <a:prstGeom prst="rect">
            <a:avLst/>
          </a:prstGeom>
          <a:solidFill>
            <a:schemeClr val="bg1">
              <a:alpha val="81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Fontes: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pt-BR" sz="1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https</a:t>
            </a:r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://</a:t>
            </a:r>
            <a:r>
              <a:rPr lang="pt-BR" sz="1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developer.mozilla.org</a:t>
            </a:r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/</a:t>
            </a:r>
            <a:r>
              <a:rPr lang="pt-BR" sz="1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pt</a:t>
            </a:r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-BR/</a:t>
            </a:r>
            <a:r>
              <a:rPr lang="pt-BR" sz="1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docs</a:t>
            </a:r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/Web/API/</a:t>
            </a:r>
            <a:r>
              <a:rPr lang="pt-BR" sz="1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Document_Object_Model</a:t>
            </a:r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/</a:t>
            </a:r>
            <a:r>
              <a:rPr lang="pt-BR" sz="1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Introduction</a:t>
            </a:r>
            <a:endParaRPr lang="pt-BR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pt-BR" sz="1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https</a:t>
            </a:r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://www.w3schools.com/</a:t>
            </a:r>
            <a:r>
              <a:rPr lang="pt-BR" sz="1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js</a:t>
            </a:r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/</a:t>
            </a:r>
            <a:r>
              <a:rPr lang="pt-BR" sz="1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js_htmldom.asp</a:t>
            </a:r>
            <a:endParaRPr lang="pt-BR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pt-BR" sz="1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https</a:t>
            </a:r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://</a:t>
            </a:r>
            <a:r>
              <a:rPr lang="pt-BR" sz="1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www.devmedia.com.br</a:t>
            </a:r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/trabalhando-com-dom-em-</a:t>
            </a:r>
            <a:r>
              <a:rPr lang="pt-BR" sz="1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javascript</a:t>
            </a:r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/29039</a:t>
            </a:r>
          </a:p>
        </p:txBody>
      </p:sp>
    </p:spTree>
    <p:extLst>
      <p:ext uri="{BB962C8B-B14F-4D97-AF65-F5344CB8AC3E}">
        <p14:creationId xmlns:p14="http://schemas.microsoft.com/office/powerpoint/2010/main" val="1165771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CBB262-DF96-5046-B923-1E5B38EE4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Métodos para encontrar elementos HTML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5BC7123-529D-2A46-B6B3-8A486A4F8A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5" name="Imagem 4" descr="Tabela&#10;&#10;Descrição gerada automaticamente com confiança média">
            <a:extLst>
              <a:ext uri="{FF2B5EF4-FFF2-40B4-BE49-F238E27FC236}">
                <a16:creationId xmlns:a16="http://schemas.microsoft.com/office/drawing/2014/main" id="{D448DBC3-8BF6-7A4C-8431-F83B8F7FC1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957" y="2809622"/>
            <a:ext cx="10274085" cy="2034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291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23DA7759-3209-4FE2-96D1-4EEDD81E9E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94433" y="2"/>
            <a:ext cx="849328" cy="357668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1460DAD-8769-4C9F-9C8C-BB0443909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3536" y="5717905"/>
            <a:ext cx="1771609" cy="1140095"/>
          </a:xfrm>
          <a:custGeom>
            <a:avLst/>
            <a:gdLst/>
            <a:ahLst/>
            <a:cxnLst/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66E48AFA-8884-4F68-A44F-D2C1E8609C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2C93292-CC22-4A46-920D-99993A7F0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998018"/>
            <a:ext cx="3981854" cy="221651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Alterando elementos HTML</a:t>
            </a: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969D19A6-08CB-498C-93EC-3FFB021FC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269068">
            <a:off x="8717845" y="3339275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 descr="Tabela&#10;&#10;Descrição gerada automaticamente com confiança média">
            <a:extLst>
              <a:ext uri="{FF2B5EF4-FFF2-40B4-BE49-F238E27FC236}">
                <a16:creationId xmlns:a16="http://schemas.microsoft.com/office/drawing/2014/main" id="{4170241E-86A7-0244-810D-D5E25B5A62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338" y="704504"/>
            <a:ext cx="10025324" cy="2957472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</p:spPr>
      </p:pic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58BE81C-AEA6-5840-993A-0237F6C968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70835" y="3998019"/>
            <a:ext cx="6382966" cy="2216512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94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B12AA9-6164-554F-92D5-2DDBA0A89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Adicionando e Removendo Elementos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1587F63-3147-E94C-862F-4E6C5CBF72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5" name="Imagem 4" descr="Tabela&#10;&#10;Descrição gerada automaticamente">
            <a:extLst>
              <a:ext uri="{FF2B5EF4-FFF2-40B4-BE49-F238E27FC236}">
                <a16:creationId xmlns:a16="http://schemas.microsoft.com/office/drawing/2014/main" id="{CC5B7B5F-063A-1E49-9E4F-A6802C175F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650" y="2599618"/>
            <a:ext cx="10530699" cy="313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108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3D8A9C-AE5B-2E49-9030-672190096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Manipuladores de Evento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BA3473B-7EF4-F641-B113-4E2AA1C637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5" name="Imagem 4" descr="Interface gráfica do usuário, Aplicativo&#10;&#10;Descrição gerada automaticamente com confiança média">
            <a:extLst>
              <a:ext uri="{FF2B5EF4-FFF2-40B4-BE49-F238E27FC236}">
                <a16:creationId xmlns:a16="http://schemas.microsoft.com/office/drawing/2014/main" id="{6493ED28-1589-854F-BF97-3533AC3749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749" y="1562132"/>
            <a:ext cx="11309099" cy="1485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991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23DA7759-3209-4FE2-96D1-4EEDD81E9E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94433" y="2"/>
            <a:ext cx="849328" cy="357668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41460DAD-8769-4C9F-9C8C-BB0443909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3536" y="5717905"/>
            <a:ext cx="1771609" cy="1140095"/>
          </a:xfrm>
          <a:custGeom>
            <a:avLst/>
            <a:gdLst/>
            <a:ahLst/>
            <a:cxnLst/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1" name="Google Shape;131;p25"/>
          <p:cNvSpPr txBox="1"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>
              <a:spcBef>
                <a:spcPct val="0"/>
              </a:spcBef>
            </a:pPr>
            <a:r>
              <a:rPr lang="en-US" sz="3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Manipulando HTML</a:t>
            </a:r>
          </a:p>
        </p:txBody>
      </p:sp>
      <p:sp>
        <p:nvSpPr>
          <p:cNvPr id="81" name="Arc 8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2" name="Google Shape;132;p25"/>
          <p:cNvSpPr txBox="1">
            <a:spLocks noGrp="1"/>
          </p:cNvSpPr>
          <p:nvPr>
            <p:ph type="body" idx="1"/>
          </p:nvPr>
        </p:nvSpPr>
        <p:spPr>
          <a:xfrm>
            <a:off x="4167272" y="0"/>
            <a:ext cx="7901192" cy="6857998"/>
          </a:xfrm>
          <a:prstGeom prst="rect">
            <a:avLst/>
          </a:prstGeom>
          <a:solidFill>
            <a:schemeClr val="bg1"/>
          </a:solidFill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indent="-22860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n-US" b="1" dirty="0" err="1"/>
              <a:t>document.write</a:t>
            </a:r>
            <a:r>
              <a:rPr lang="en-US" b="1" dirty="0"/>
              <a:t>()</a:t>
            </a:r>
          </a:p>
          <a:p>
            <a:pPr lvl="1" indent="-228600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err="1"/>
              <a:t>Sobrescreve</a:t>
            </a:r>
            <a:r>
              <a:rPr lang="en-US" dirty="0"/>
              <a:t> html da </a:t>
            </a:r>
            <a:r>
              <a:rPr lang="en-US" dirty="0" err="1"/>
              <a:t>página</a:t>
            </a:r>
            <a:endParaRPr lang="en-US" dirty="0"/>
          </a:p>
          <a:p>
            <a:pPr marL="228600" indent="0">
              <a:spcBef>
                <a:spcPts val="1600"/>
              </a:spcBef>
              <a:buNone/>
            </a:pPr>
            <a:r>
              <a:rPr lang="en-US" dirty="0" err="1"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  <a:sym typeface="Consolas"/>
              </a:rPr>
              <a:t>document.write</a:t>
            </a:r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  <a:sym typeface="Consolas"/>
              </a:rPr>
              <a:t>(Date());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indent="-228600">
              <a:lnSpc>
                <a:spcPct val="140000"/>
              </a:lnSpc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US" b="1" dirty="0" err="1"/>
              <a:t>Propriedade</a:t>
            </a:r>
            <a:r>
              <a:rPr lang="en-US" b="1" dirty="0"/>
              <a:t> </a:t>
            </a:r>
            <a:r>
              <a:rPr lang="en-US" b="1" dirty="0" err="1"/>
              <a:t>innerHTML</a:t>
            </a:r>
            <a:endParaRPr lang="en-US" b="1" dirty="0"/>
          </a:p>
          <a:p>
            <a:pPr lvl="1" indent="-228600">
              <a:lnSpc>
                <a:spcPct val="140000"/>
              </a:lnSpc>
              <a:spcBef>
                <a:spcPts val="0"/>
              </a:spcBef>
              <a:buSzPts val="2000"/>
              <a:buFont typeface="Arial" panose="020B0604020202020204" pitchFamily="34" charset="0"/>
              <a:buChar char="•"/>
            </a:pPr>
            <a:r>
              <a:rPr lang="en-US" dirty="0">
                <a:highlight>
                  <a:srgbClr val="FFFFFF"/>
                </a:highlight>
                <a:sym typeface="Consolas"/>
              </a:rPr>
              <a:t>Muda </a:t>
            </a:r>
            <a:r>
              <a:rPr lang="en-US" dirty="0" err="1">
                <a:highlight>
                  <a:srgbClr val="FFFFFF"/>
                </a:highlight>
                <a:sym typeface="Consolas"/>
              </a:rPr>
              <a:t>conteúdo</a:t>
            </a:r>
            <a:r>
              <a:rPr lang="en-US" dirty="0">
                <a:highlight>
                  <a:srgbClr val="FFFFFF"/>
                </a:highlight>
                <a:sym typeface="Consolas"/>
              </a:rPr>
              <a:t> HTML de um </a:t>
            </a:r>
            <a:r>
              <a:rPr lang="en-US" dirty="0" err="1">
                <a:highlight>
                  <a:srgbClr val="FFFFFF"/>
                </a:highlight>
                <a:sym typeface="Consolas"/>
              </a:rPr>
              <a:t>elemento</a:t>
            </a:r>
            <a:r>
              <a:rPr lang="en-US" dirty="0">
                <a:highlight>
                  <a:srgbClr val="FFFFFF"/>
                </a:highlight>
                <a:sym typeface="Consolas"/>
              </a:rPr>
              <a:t> HTML</a:t>
            </a:r>
          </a:p>
          <a:p>
            <a:pPr marL="228600" indent="0">
              <a:spcBef>
                <a:spcPts val="1600"/>
              </a:spcBef>
              <a:buNone/>
            </a:pPr>
            <a:r>
              <a:rPr lang="en-US" sz="1800" dirty="0" err="1"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  <a:sym typeface="Consolas"/>
              </a:rPr>
              <a:t>document.getElementById</a:t>
            </a:r>
            <a:r>
              <a:rPr lang="en-US" sz="1800" dirty="0"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  <a:sym typeface="Consolas"/>
              </a:rPr>
              <a:t>(</a:t>
            </a:r>
            <a:r>
              <a:rPr lang="en-US" sz="1800" dirty="0">
                <a:solidFill>
                  <a:srgbClr val="A52A2A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  <a:sym typeface="Consolas"/>
              </a:rPr>
              <a:t>"p1"</a:t>
            </a:r>
            <a:r>
              <a:rPr lang="en-US" sz="1800" dirty="0"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  <a:sym typeface="Consolas"/>
              </a:rPr>
              <a:t>).</a:t>
            </a:r>
            <a:r>
              <a:rPr lang="en-US" sz="1800" dirty="0" err="1"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  <a:sym typeface="Consolas"/>
              </a:rPr>
              <a:t>innerHTML</a:t>
            </a:r>
            <a:r>
              <a:rPr lang="en-US" sz="1800" dirty="0"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  <a:sym typeface="Consolas"/>
              </a:rPr>
              <a:t> = "New text!";</a:t>
            </a:r>
          </a:p>
          <a:p>
            <a:pPr indent="-228600">
              <a:lnSpc>
                <a:spcPct val="140000"/>
              </a:lnSpc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US" b="1" dirty="0" err="1"/>
              <a:t>Manipulando</a:t>
            </a:r>
            <a:r>
              <a:rPr lang="en-US" b="1" dirty="0"/>
              <a:t> </a:t>
            </a:r>
            <a:r>
              <a:rPr lang="en-US" b="1" dirty="0" err="1"/>
              <a:t>atributos</a:t>
            </a:r>
            <a:endParaRPr lang="en-US" b="1" dirty="0"/>
          </a:p>
          <a:p>
            <a:pPr marL="279400" lvl="1" indent="0">
              <a:lnSpc>
                <a:spcPct val="140000"/>
              </a:lnSpc>
              <a:spcBef>
                <a:spcPts val="0"/>
              </a:spcBef>
              <a:buSzPts val="2000"/>
              <a:buNone/>
            </a:pPr>
            <a:r>
              <a:rPr lang="en-US" dirty="0" err="1"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  <a:sym typeface="Consolas"/>
              </a:rPr>
              <a:t>document.getElementById</a:t>
            </a:r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  <a:sym typeface="Consolas"/>
              </a:rPr>
              <a:t>(</a:t>
            </a:r>
            <a:r>
              <a:rPr lang="en-US" i="1" dirty="0"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  <a:sym typeface="Consolas"/>
              </a:rPr>
              <a:t>id</a:t>
            </a:r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  <a:sym typeface="Consolas"/>
              </a:rPr>
              <a:t>).</a:t>
            </a:r>
            <a:r>
              <a:rPr lang="en-US" i="1" dirty="0"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  <a:sym typeface="Consolas"/>
              </a:rPr>
              <a:t>attribute=new value</a:t>
            </a:r>
          </a:p>
          <a:p>
            <a:pPr marL="228600" indent="0">
              <a:lnSpc>
                <a:spcPct val="140000"/>
              </a:lnSpc>
              <a:spcBef>
                <a:spcPts val="1500"/>
              </a:spcBef>
              <a:buNone/>
            </a:pPr>
            <a:r>
              <a:rPr lang="en-US" sz="1800" dirty="0" err="1"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  <a:sym typeface="Consolas"/>
              </a:rPr>
              <a:t>document.getElementById</a:t>
            </a:r>
            <a:r>
              <a:rPr lang="en-US" sz="1800" dirty="0"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  <a:sym typeface="Consolas"/>
              </a:rPr>
              <a:t>(</a:t>
            </a:r>
            <a:r>
              <a:rPr lang="en-US" sz="1800" dirty="0">
                <a:solidFill>
                  <a:srgbClr val="A52A2A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  <a:sym typeface="Consolas"/>
              </a:rPr>
              <a:t>"</a:t>
            </a:r>
            <a:r>
              <a:rPr lang="en-US" sz="1800" dirty="0" err="1">
                <a:solidFill>
                  <a:srgbClr val="A52A2A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  <a:sym typeface="Consolas"/>
              </a:rPr>
              <a:t>myImage</a:t>
            </a:r>
            <a:r>
              <a:rPr lang="en-US" sz="1800" dirty="0">
                <a:solidFill>
                  <a:srgbClr val="A52A2A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  <a:sym typeface="Consolas"/>
              </a:rPr>
              <a:t>"</a:t>
            </a:r>
            <a:r>
              <a:rPr lang="en-US" sz="1800" dirty="0"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  <a:sym typeface="Consolas"/>
              </a:rPr>
              <a:t>).</a:t>
            </a:r>
            <a:r>
              <a:rPr lang="en-US" sz="1800" dirty="0" err="1"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  <a:sym typeface="Consolas"/>
              </a:rPr>
              <a:t>src</a:t>
            </a:r>
            <a:r>
              <a:rPr lang="en-US" sz="1800" dirty="0"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  <a:sym typeface="Consolas"/>
              </a:rPr>
              <a:t> = </a:t>
            </a:r>
            <a:r>
              <a:rPr lang="en-US" sz="1800" dirty="0">
                <a:solidFill>
                  <a:srgbClr val="A52A2A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  <a:sym typeface="Consolas"/>
              </a:rPr>
              <a:t>"</a:t>
            </a:r>
            <a:r>
              <a:rPr lang="en-US" sz="1800" dirty="0" err="1">
                <a:solidFill>
                  <a:srgbClr val="A52A2A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  <a:sym typeface="Consolas"/>
              </a:rPr>
              <a:t>landscape.jpg</a:t>
            </a:r>
            <a:r>
              <a:rPr lang="en-US" sz="1800" dirty="0">
                <a:solidFill>
                  <a:srgbClr val="A52A2A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  <a:sym typeface="Consolas"/>
              </a:rPr>
              <a:t>"</a:t>
            </a:r>
            <a:r>
              <a:rPr lang="en-US" sz="1800" dirty="0"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  <a:sym typeface="Consolas"/>
              </a:rPr>
              <a:t>;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23DA7759-3209-4FE2-96D1-4EEDD81E9E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94433" y="2"/>
            <a:ext cx="849328" cy="357668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41460DAD-8769-4C9F-9C8C-BB0443909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3536" y="5717905"/>
            <a:ext cx="1771609" cy="1140095"/>
          </a:xfrm>
          <a:custGeom>
            <a:avLst/>
            <a:gdLst/>
            <a:ahLst/>
            <a:cxnLst/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83" name="Rectangle 82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7" name="Google Shape;137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>
              <a:spcBef>
                <a:spcPct val="0"/>
              </a:spcBef>
            </a:pPr>
            <a: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Manipulando CSS</a:t>
            </a:r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8" name="Google Shape;138;p26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11179629" cy="3859742"/>
          </a:xfrm>
          <a:prstGeom prst="rect">
            <a:avLst/>
          </a:prstGeom>
        </p:spPr>
        <p:txBody>
          <a:bodyPr spcFirstLastPara="1" vert="horz" lIns="91440" tIns="45720" rIns="91440" bIns="45720" rtlCol="0" anchorCtr="0">
            <a:normAutofit/>
          </a:bodyPr>
          <a:lstStyle/>
          <a:p>
            <a:pPr indent="-22860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Mudando</a:t>
            </a:r>
            <a:r>
              <a:rPr lang="en-US" dirty="0"/>
              <a:t> CSS</a:t>
            </a:r>
          </a:p>
          <a:p>
            <a:pPr lvl="1" indent="-228600">
              <a:lnSpc>
                <a:spcPct val="140000"/>
              </a:lnSpc>
              <a:spcBef>
                <a:spcPts val="0"/>
              </a:spcBef>
              <a:buSzPts val="2000"/>
              <a:buFont typeface="Arial" panose="020B0604020202020204" pitchFamily="34" charset="0"/>
              <a:buChar char="•"/>
            </a:pPr>
            <a:r>
              <a:rPr lang="en-US" dirty="0" err="1">
                <a:highlight>
                  <a:srgbClr val="FFFFFF"/>
                </a:highlight>
                <a:sym typeface="Consolas"/>
              </a:rPr>
              <a:t>document.getElementById</a:t>
            </a:r>
            <a:r>
              <a:rPr lang="en-US" dirty="0">
                <a:highlight>
                  <a:srgbClr val="FFFFFF"/>
                </a:highlight>
                <a:sym typeface="Consolas"/>
              </a:rPr>
              <a:t>(</a:t>
            </a:r>
            <a:r>
              <a:rPr lang="en-US" i="1" dirty="0">
                <a:highlight>
                  <a:srgbClr val="FFFFFF"/>
                </a:highlight>
                <a:sym typeface="Consolas"/>
              </a:rPr>
              <a:t>id</a:t>
            </a:r>
            <a:r>
              <a:rPr lang="en-US" dirty="0">
                <a:highlight>
                  <a:srgbClr val="FFFFFF"/>
                </a:highlight>
                <a:sym typeface="Consolas"/>
              </a:rPr>
              <a:t>).</a:t>
            </a:r>
            <a:r>
              <a:rPr lang="en-US" dirty="0" err="1">
                <a:highlight>
                  <a:srgbClr val="FFFFFF"/>
                </a:highlight>
                <a:sym typeface="Consolas"/>
              </a:rPr>
              <a:t>style.</a:t>
            </a:r>
            <a:r>
              <a:rPr lang="en-US" i="1" dirty="0" err="1">
                <a:highlight>
                  <a:srgbClr val="FFFFFF"/>
                </a:highlight>
                <a:sym typeface="Consolas"/>
              </a:rPr>
              <a:t>property</a:t>
            </a:r>
            <a:r>
              <a:rPr lang="en-US" dirty="0">
                <a:highlight>
                  <a:srgbClr val="FFFFFF"/>
                </a:highlight>
                <a:sym typeface="Consolas"/>
              </a:rPr>
              <a:t>=</a:t>
            </a:r>
            <a:r>
              <a:rPr lang="en-US" i="1" dirty="0">
                <a:highlight>
                  <a:srgbClr val="FFFFFF"/>
                </a:highlight>
                <a:sym typeface="Consolas"/>
              </a:rPr>
              <a:t>new style</a:t>
            </a:r>
            <a:endParaRPr lang="en-US" dirty="0"/>
          </a:p>
          <a:p>
            <a:pPr marL="0" indent="0">
              <a:spcBef>
                <a:spcPts val="1600"/>
              </a:spcBef>
              <a:buNone/>
            </a:pPr>
            <a:r>
              <a:rPr lang="pt-BR" dirty="0" err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document.getElementById</a:t>
            </a:r>
            <a:r>
              <a:rPr lang="pt-BR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pt-BR" dirty="0">
                <a:solidFill>
                  <a:srgbClr val="A52A2A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"p2"</a:t>
            </a:r>
            <a:r>
              <a:rPr lang="pt-BR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).</a:t>
            </a:r>
            <a:r>
              <a:rPr lang="pt-BR" dirty="0" err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style.color</a:t>
            </a:r>
            <a:r>
              <a:rPr lang="pt-BR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= </a:t>
            </a:r>
            <a:r>
              <a:rPr lang="pt-BR" dirty="0">
                <a:solidFill>
                  <a:srgbClr val="A52A2A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"blue"</a:t>
            </a:r>
            <a:r>
              <a:rPr lang="pt-BR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;</a:t>
            </a:r>
            <a:endParaRPr lang="en-US" dirty="0"/>
          </a:p>
          <a:p>
            <a:pPr indent="-228600">
              <a:lnSpc>
                <a:spcPct val="140000"/>
              </a:lnSpc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US" dirty="0" err="1"/>
              <a:t>Nomes</a:t>
            </a:r>
            <a:r>
              <a:rPr lang="en-US" dirty="0"/>
              <a:t> da </a:t>
            </a:r>
            <a:r>
              <a:rPr lang="en-US" dirty="0" err="1"/>
              <a:t>propriedades</a:t>
            </a:r>
            <a:r>
              <a:rPr lang="en-US" dirty="0"/>
              <a:t> CSS </a:t>
            </a:r>
            <a:r>
              <a:rPr lang="en-US" dirty="0" err="1"/>
              <a:t>compostos</a:t>
            </a:r>
            <a:r>
              <a:rPr lang="en-US" dirty="0"/>
              <a:t> </a:t>
            </a:r>
            <a:r>
              <a:rPr lang="en-US" dirty="0" err="1"/>
              <a:t>separados</a:t>
            </a:r>
            <a:r>
              <a:rPr lang="en-US" dirty="0"/>
              <a:t> por </a:t>
            </a:r>
            <a:r>
              <a:rPr lang="en-US" dirty="0" err="1"/>
              <a:t>hífen</a:t>
            </a:r>
            <a:r>
              <a:rPr lang="en-US" dirty="0"/>
              <a:t> </a:t>
            </a:r>
            <a:r>
              <a:rPr lang="en-US" dirty="0" err="1"/>
              <a:t>viram</a:t>
            </a:r>
            <a:r>
              <a:rPr lang="en-US" dirty="0"/>
              <a:t> CamelCase no JS</a:t>
            </a:r>
          </a:p>
          <a:p>
            <a:pPr lvl="1" indent="-228600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err="1"/>
              <a:t>propriedade</a:t>
            </a:r>
            <a:r>
              <a:rPr lang="en-US" dirty="0"/>
              <a:t> background-color </a:t>
            </a:r>
          </a:p>
          <a:p>
            <a:pPr marL="1143000" lvl="2" indent="0">
              <a:lnSpc>
                <a:spcPct val="140000"/>
              </a:lnSpc>
              <a:spcBef>
                <a:spcPts val="0"/>
              </a:spcBef>
              <a:buNone/>
            </a:pPr>
            <a:r>
              <a:rPr lang="en-US" dirty="0" err="1"/>
              <a:t>object.style.backgroundColor</a:t>
            </a:r>
            <a:r>
              <a:rPr lang="en-US" dirty="0"/>
              <a:t>="#00FF00"</a:t>
            </a:r>
          </a:p>
          <a:p>
            <a:pPr marL="0" indent="-228600">
              <a:spcBef>
                <a:spcPts val="1600"/>
              </a:spcBef>
              <a:spcAft>
                <a:spcPts val="1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87" name="Arc 86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23DA7759-3209-4FE2-96D1-4EEDD81E9E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94433" y="2"/>
            <a:ext cx="849328" cy="357668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41460DAD-8769-4C9F-9C8C-BB0443909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3536" y="5717905"/>
            <a:ext cx="1771609" cy="1140095"/>
          </a:xfrm>
          <a:custGeom>
            <a:avLst/>
            <a:gdLst/>
            <a:ahLst/>
            <a:cxnLst/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89" name="Rectangle 88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3" name="Google Shape;143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>
              <a:spcBef>
                <a:spcPct val="0"/>
              </a:spcBef>
            </a:pPr>
            <a: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Manipulando Classes</a:t>
            </a:r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8" name="Google Shape;144;p2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859742"/>
          </a:xfrm>
          <a:prstGeom prst="rect">
            <a:avLst/>
          </a:prstGeom>
        </p:spPr>
        <p:txBody>
          <a:bodyPr spcFirstLastPara="1" vert="horz" lIns="91440" tIns="45720" rIns="91440" bIns="45720" rtlCol="0" anchorCtr="0">
            <a:normAutofit/>
          </a:bodyPr>
          <a:lstStyle/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/>
              <a:t>API classList</a:t>
            </a:r>
            <a:endParaRPr lang="en-US"/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/>
              <a:t>Adicionando classe</a:t>
            </a:r>
          </a:p>
          <a:p>
            <a:pPr lvl="1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/>
              <a:t>el.classList.add('classOne', 'classTwo');</a:t>
            </a: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/>
              <a:t>Removendo classe</a:t>
            </a:r>
          </a:p>
          <a:p>
            <a:pPr lvl="1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/>
              <a:t>el.classList.remove('classOne');</a:t>
            </a: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/>
              <a:t>Verificar existência de classe</a:t>
            </a:r>
          </a:p>
          <a:p>
            <a:pPr lvl="1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/>
              <a:t>if(el.classList.contains('classFour') == true){...}</a:t>
            </a: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/>
              <a:t>Alternar classe</a:t>
            </a:r>
          </a:p>
          <a:p>
            <a:pPr lvl="1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/>
              <a:t>el.classList.toggle('classThree')</a:t>
            </a:r>
          </a:p>
        </p:txBody>
      </p:sp>
      <p:sp>
        <p:nvSpPr>
          <p:cNvPr id="93" name="Arc 9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23DA7759-3209-4FE2-96D1-4EEDD81E9E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94433" y="2"/>
            <a:ext cx="849328" cy="357668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3" name="Freeform: Shape 92">
            <a:extLst>
              <a:ext uri="{FF2B5EF4-FFF2-40B4-BE49-F238E27FC236}">
                <a16:creationId xmlns:a16="http://schemas.microsoft.com/office/drawing/2014/main" id="{41460DAD-8769-4C9F-9C8C-BB0443909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3536" y="5717905"/>
            <a:ext cx="1771609" cy="1140095"/>
          </a:xfrm>
          <a:custGeom>
            <a:avLst/>
            <a:gdLst/>
            <a:ahLst/>
            <a:cxnLst/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95" name="Rectangle 94">
            <a:extLst>
              <a:ext uri="{FF2B5EF4-FFF2-40B4-BE49-F238E27FC236}">
                <a16:creationId xmlns:a16="http://schemas.microsoft.com/office/drawing/2014/main" id="{004A8AE1-9605-41DC-920F-A4B8E8F23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7" name="Arc 96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790889" flipH="1">
            <a:off x="715850" y="795372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92396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9" name="Google Shape;149;p28"/>
          <p:cNvSpPr txBox="1">
            <a:spLocks noGrp="1"/>
          </p:cNvSpPr>
          <p:nvPr>
            <p:ph type="title"/>
          </p:nvPr>
        </p:nvSpPr>
        <p:spPr>
          <a:xfrm>
            <a:off x="7474281" y="1396686"/>
            <a:ext cx="3240506" cy="406462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>
              <a:spcBef>
                <a:spcPct val="0"/>
              </a:spcBef>
            </a:pPr>
            <a:r>
              <a:rPr lang="en-US" sz="4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Eventos HTML</a:t>
            </a:r>
          </a:p>
        </p:txBody>
      </p:sp>
      <p:sp>
        <p:nvSpPr>
          <p:cNvPr id="150" name="Google Shape;150;p28"/>
          <p:cNvSpPr txBox="1">
            <a:spLocks noGrp="1"/>
          </p:cNvSpPr>
          <p:nvPr>
            <p:ph type="body" idx="1"/>
          </p:nvPr>
        </p:nvSpPr>
        <p:spPr>
          <a:xfrm>
            <a:off x="838200" y="1461360"/>
            <a:ext cx="5758543" cy="5146636"/>
          </a:xfrm>
          <a:prstGeom prst="rect">
            <a:avLst/>
          </a:prstGeom>
        </p:spPr>
        <p:txBody>
          <a:bodyPr spcFirstLastPara="1" vert="horz" lIns="91440" tIns="45720" rIns="91440" bIns="45720" rtlCol="0" anchorCtr="0">
            <a:normAutofit fontScale="92500" lnSpcReduction="10000"/>
          </a:bodyPr>
          <a:lstStyle/>
          <a:p>
            <a:pPr indent="-228600">
              <a:lnSpc>
                <a:spcPct val="14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Código JS </a:t>
            </a:r>
            <a:r>
              <a:rPr lang="en-US" dirty="0" err="1"/>
              <a:t>pode</a:t>
            </a:r>
            <a:r>
              <a:rPr lang="en-US" dirty="0"/>
              <a:t> ser </a:t>
            </a:r>
            <a:r>
              <a:rPr lang="en-US" dirty="0" err="1"/>
              <a:t>disparado</a:t>
            </a:r>
            <a:r>
              <a:rPr lang="en-US" dirty="0"/>
              <a:t> a </a:t>
            </a:r>
            <a:r>
              <a:rPr lang="en-US" dirty="0" err="1"/>
              <a:t>partir</a:t>
            </a:r>
            <a:r>
              <a:rPr lang="en-US" dirty="0"/>
              <a:t> de </a:t>
            </a:r>
            <a:r>
              <a:rPr lang="en-US" dirty="0" err="1"/>
              <a:t>eventos</a:t>
            </a:r>
            <a:endParaRPr lang="en-US" dirty="0"/>
          </a:p>
          <a:p>
            <a:pPr lvl="1" indent="-228600">
              <a:lnSpc>
                <a:spcPct val="14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Quando</a:t>
            </a:r>
            <a:r>
              <a:rPr lang="en-US" sz="2000" dirty="0"/>
              <a:t> um </a:t>
            </a:r>
            <a:r>
              <a:rPr lang="en-US" sz="2000" dirty="0" err="1"/>
              <a:t>usuário</a:t>
            </a:r>
            <a:r>
              <a:rPr lang="en-US" sz="2000" dirty="0"/>
              <a:t> </a:t>
            </a:r>
            <a:r>
              <a:rPr lang="en-US" sz="2000" dirty="0" err="1"/>
              <a:t>clica</a:t>
            </a:r>
            <a:r>
              <a:rPr lang="en-US" sz="2000" dirty="0"/>
              <a:t> o mouse</a:t>
            </a:r>
          </a:p>
          <a:p>
            <a:pPr lvl="1" indent="-228600">
              <a:lnSpc>
                <a:spcPct val="14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Quando</a:t>
            </a:r>
            <a:r>
              <a:rPr lang="en-US" sz="2000" dirty="0"/>
              <a:t> a </a:t>
            </a:r>
            <a:r>
              <a:rPr lang="en-US" sz="2000" dirty="0" err="1"/>
              <a:t>página</a:t>
            </a:r>
            <a:r>
              <a:rPr lang="en-US" sz="2000" dirty="0"/>
              <a:t> </a:t>
            </a:r>
            <a:r>
              <a:rPr lang="en-US" sz="2000" dirty="0" err="1"/>
              <a:t>é</a:t>
            </a:r>
            <a:r>
              <a:rPr lang="en-US" sz="2000" dirty="0"/>
              <a:t> </a:t>
            </a:r>
            <a:r>
              <a:rPr lang="en-US" sz="2000" dirty="0" err="1"/>
              <a:t>carregada</a:t>
            </a:r>
            <a:endParaRPr lang="en-US" sz="2000" dirty="0"/>
          </a:p>
          <a:p>
            <a:pPr lvl="1" indent="-228600">
              <a:lnSpc>
                <a:spcPct val="14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Quando</a:t>
            </a:r>
            <a:r>
              <a:rPr lang="en-US" sz="2000" dirty="0"/>
              <a:t> </a:t>
            </a:r>
            <a:r>
              <a:rPr lang="en-US" sz="2000" dirty="0" err="1"/>
              <a:t>uma</a:t>
            </a:r>
            <a:r>
              <a:rPr lang="en-US" sz="2000" dirty="0"/>
              <a:t> </a:t>
            </a:r>
            <a:r>
              <a:rPr lang="en-US" sz="2000" dirty="0" err="1"/>
              <a:t>imagem</a:t>
            </a:r>
            <a:r>
              <a:rPr lang="en-US" sz="2000" dirty="0"/>
              <a:t> </a:t>
            </a:r>
            <a:r>
              <a:rPr lang="en-US" sz="2000" dirty="0" err="1"/>
              <a:t>é</a:t>
            </a:r>
            <a:r>
              <a:rPr lang="en-US" sz="2000" dirty="0"/>
              <a:t> </a:t>
            </a:r>
            <a:r>
              <a:rPr lang="en-US" sz="2000" dirty="0" err="1"/>
              <a:t>carregada</a:t>
            </a:r>
            <a:endParaRPr lang="en-US" sz="2000" dirty="0"/>
          </a:p>
          <a:p>
            <a:pPr lvl="1" indent="-228600">
              <a:lnSpc>
                <a:spcPct val="14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Quando</a:t>
            </a:r>
            <a:r>
              <a:rPr lang="en-US" sz="2000" dirty="0"/>
              <a:t> um mouse </a:t>
            </a:r>
            <a:r>
              <a:rPr lang="en-US" sz="2000" dirty="0" err="1"/>
              <a:t>passa</a:t>
            </a:r>
            <a:r>
              <a:rPr lang="en-US" sz="2000" dirty="0"/>
              <a:t> </a:t>
            </a:r>
            <a:r>
              <a:rPr lang="en-US" sz="2000" dirty="0" err="1"/>
              <a:t>sobre</a:t>
            </a:r>
            <a:r>
              <a:rPr lang="en-US" sz="2000" dirty="0"/>
              <a:t> um </a:t>
            </a:r>
            <a:r>
              <a:rPr lang="en-US" sz="2000" dirty="0" err="1"/>
              <a:t>elemento</a:t>
            </a:r>
            <a:endParaRPr lang="en-US" sz="2000" dirty="0"/>
          </a:p>
          <a:p>
            <a:pPr lvl="1" indent="-228600">
              <a:lnSpc>
                <a:spcPct val="14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Quando</a:t>
            </a:r>
            <a:r>
              <a:rPr lang="en-US" sz="2000" dirty="0"/>
              <a:t> um campo de entrada </a:t>
            </a:r>
            <a:r>
              <a:rPr lang="en-US" sz="2000" dirty="0" err="1"/>
              <a:t>muda</a:t>
            </a:r>
            <a:endParaRPr lang="en-US" sz="2000" dirty="0"/>
          </a:p>
          <a:p>
            <a:pPr lvl="1" indent="-228600">
              <a:lnSpc>
                <a:spcPct val="14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Quando</a:t>
            </a:r>
            <a:r>
              <a:rPr lang="en-US" sz="2000" dirty="0"/>
              <a:t> um </a:t>
            </a:r>
            <a:r>
              <a:rPr lang="en-US" sz="2000" dirty="0" err="1"/>
              <a:t>formulário</a:t>
            </a:r>
            <a:r>
              <a:rPr lang="en-US" sz="2000" dirty="0"/>
              <a:t> HTML </a:t>
            </a:r>
            <a:r>
              <a:rPr lang="en-US" sz="2000" dirty="0" err="1"/>
              <a:t>é</a:t>
            </a:r>
            <a:r>
              <a:rPr lang="en-US" sz="2000" dirty="0"/>
              <a:t> </a:t>
            </a:r>
            <a:r>
              <a:rPr lang="en-US" sz="2000" dirty="0" err="1"/>
              <a:t>submetido</a:t>
            </a:r>
            <a:endParaRPr lang="en-US" sz="2000" dirty="0"/>
          </a:p>
          <a:p>
            <a:pPr lvl="1" indent="-228600">
              <a:lnSpc>
                <a:spcPct val="14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Quando</a:t>
            </a:r>
            <a:r>
              <a:rPr lang="en-US" sz="2000" dirty="0"/>
              <a:t> o </a:t>
            </a:r>
            <a:r>
              <a:rPr lang="en-US" sz="2000" dirty="0" err="1"/>
              <a:t>usuário</a:t>
            </a:r>
            <a:r>
              <a:rPr lang="en-US" sz="2000" dirty="0"/>
              <a:t> </a:t>
            </a:r>
            <a:r>
              <a:rPr lang="en-US" sz="2000" dirty="0" err="1"/>
              <a:t>aperta</a:t>
            </a:r>
            <a:r>
              <a:rPr lang="en-US" sz="2000" dirty="0"/>
              <a:t> </a:t>
            </a:r>
            <a:r>
              <a:rPr lang="en-US" sz="2000" dirty="0" err="1"/>
              <a:t>uma</a:t>
            </a:r>
            <a:r>
              <a:rPr lang="en-US" sz="2000" dirty="0"/>
              <a:t> </a:t>
            </a:r>
            <a:r>
              <a:rPr lang="en-US" sz="2000" dirty="0" err="1"/>
              <a:t>teclas</a:t>
            </a:r>
            <a:endParaRPr lang="en-US" sz="2000" dirty="0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17460" y="4737713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Freeform: Shape 96">
            <a:extLst>
              <a:ext uri="{FF2B5EF4-FFF2-40B4-BE49-F238E27FC236}">
                <a16:creationId xmlns:a16="http://schemas.microsoft.com/office/drawing/2014/main" id="{23DA7759-3209-4FE2-96D1-4EEDD81E9E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94433" y="2"/>
            <a:ext cx="849328" cy="357668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9" name="Freeform: Shape 98">
            <a:extLst>
              <a:ext uri="{FF2B5EF4-FFF2-40B4-BE49-F238E27FC236}">
                <a16:creationId xmlns:a16="http://schemas.microsoft.com/office/drawing/2014/main" id="{41460DAD-8769-4C9F-9C8C-BB0443909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3536" y="5717905"/>
            <a:ext cx="1771609" cy="1140095"/>
          </a:xfrm>
          <a:custGeom>
            <a:avLst/>
            <a:gdLst/>
            <a:ahLst/>
            <a:cxnLst/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1" name="Rectangle 100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5" name="Google Shape;155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>
              <a:spcBef>
                <a:spcPct val="0"/>
              </a:spcBef>
            </a:pPr>
            <a: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Eventos HTML</a:t>
            </a:r>
          </a:p>
        </p:txBody>
      </p:sp>
      <p:sp>
        <p:nvSpPr>
          <p:cNvPr id="103" name="Freeform: Shape 102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5" name="Arc 104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6" name="Google Shape;156;p2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836432"/>
          </a:xfrm>
          <a:prstGeom prst="rect">
            <a:avLst/>
          </a:prstGeom>
          <a:solidFill>
            <a:schemeClr val="bg1"/>
          </a:solidFill>
        </p:spPr>
        <p:txBody>
          <a:bodyPr spcFirstLastPara="1" vert="horz" lIns="91440" tIns="45720" rIns="91440" bIns="45720" rtlCol="0" anchorCtr="0">
            <a:normAutofit/>
          </a:bodyPr>
          <a:lstStyle/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onclick - no clique</a:t>
            </a:r>
          </a:p>
          <a:p>
            <a:pPr marL="731838" lvl="1" indent="-238125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HTML - </a:t>
            </a:r>
            <a:r>
              <a:rPr lang="pt-BR" sz="2000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pt-BR" sz="2000" dirty="0" err="1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button</a:t>
            </a:r>
            <a:r>
              <a:rPr lang="pt-BR" sz="2000" dirty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pt-BR" sz="2000" dirty="0" err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onclick</a:t>
            </a:r>
            <a:r>
              <a:rPr lang="pt-BR" sz="2000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="</a:t>
            </a:r>
            <a:r>
              <a:rPr lang="pt-BR" sz="2000" dirty="0" err="1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displayDate</a:t>
            </a:r>
            <a:r>
              <a:rPr lang="pt-BR" sz="2000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()"&gt;</a:t>
            </a:r>
            <a:r>
              <a:rPr lang="pt-BR" sz="2000" dirty="0" err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Try</a:t>
            </a:r>
            <a:r>
              <a:rPr lang="pt-BR" sz="2000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it</a:t>
            </a:r>
            <a:r>
              <a:rPr lang="pt-BR" sz="2000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pt-BR" sz="2000" dirty="0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/</a:t>
            </a:r>
            <a:r>
              <a:rPr lang="pt-BR" sz="2000" dirty="0" err="1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button</a:t>
            </a:r>
            <a:r>
              <a:rPr lang="pt-BR" sz="2000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&gt;</a:t>
            </a:r>
            <a:endParaRPr lang="en-US" sz="1800" dirty="0">
              <a:solidFill>
                <a:srgbClr val="0000CD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731838" lvl="1" indent="-238125">
              <a:lnSpc>
                <a:spcPct val="120000"/>
              </a:lnSpc>
              <a:spcBef>
                <a:spcPts val="6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JS - </a:t>
            </a:r>
            <a:r>
              <a:rPr lang="pt-BR" sz="2000" dirty="0" err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document.getElementById</a:t>
            </a:r>
            <a:r>
              <a:rPr lang="pt-BR" sz="2000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pt-BR" sz="2000" dirty="0">
                <a:solidFill>
                  <a:srgbClr val="A52A2A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lang="pt-BR" sz="2000" dirty="0" err="1">
                <a:solidFill>
                  <a:srgbClr val="A52A2A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myBtn</a:t>
            </a:r>
            <a:r>
              <a:rPr lang="pt-BR" sz="2000" dirty="0">
                <a:solidFill>
                  <a:srgbClr val="A52A2A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lang="pt-BR" sz="2000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).</a:t>
            </a:r>
            <a:r>
              <a:rPr lang="pt-BR" sz="2000" dirty="0" err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onclick</a:t>
            </a:r>
            <a:r>
              <a:rPr lang="pt-BR" sz="2000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= </a:t>
            </a:r>
            <a:r>
              <a:rPr lang="pt-BR" sz="2000" dirty="0" err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displayDate</a:t>
            </a:r>
            <a:r>
              <a:rPr lang="pt-BR" sz="2000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;</a:t>
            </a:r>
            <a:endParaRPr lang="pt-BR" sz="2000" dirty="0">
              <a:highlight>
                <a:srgbClr val="FFFFFF"/>
              </a:highlight>
            </a:endParaRPr>
          </a:p>
          <a:p>
            <a:pPr indent="-22860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onload - no </a:t>
            </a:r>
            <a:r>
              <a:rPr lang="en-US" dirty="0" err="1"/>
              <a:t>carregamento</a:t>
            </a:r>
            <a:endParaRPr lang="en-US" dirty="0"/>
          </a:p>
          <a:p>
            <a:pPr lvl="1" indent="-228600">
              <a:lnSpc>
                <a:spcPct val="12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pt-BR" sz="1800" dirty="0">
                <a:solidFill>
                  <a:srgbClr val="0000C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pt-BR" sz="1800" dirty="0" err="1">
                <a:solidFill>
                  <a:srgbClr val="A52A2A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body</a:t>
            </a:r>
            <a:r>
              <a:rPr lang="pt-BR" sz="1800" dirty="0">
                <a:solidFill>
                  <a:srgbClr val="FF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pt-BR" sz="1800" dirty="0" err="1">
                <a:solidFill>
                  <a:srgbClr val="FF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onload</a:t>
            </a:r>
            <a:r>
              <a:rPr lang="pt-BR" sz="1800" dirty="0">
                <a:solidFill>
                  <a:srgbClr val="0000C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="</a:t>
            </a:r>
            <a:r>
              <a:rPr lang="pt-BR" sz="1800" dirty="0" err="1">
                <a:solidFill>
                  <a:srgbClr val="0000C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checkCookies</a:t>
            </a:r>
            <a:r>
              <a:rPr lang="pt-BR" sz="1800" dirty="0">
                <a:solidFill>
                  <a:srgbClr val="0000C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()"&gt;</a:t>
            </a:r>
          </a:p>
          <a:p>
            <a:pPr indent="-228600">
              <a:spcBef>
                <a:spcPts val="6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onchange</a:t>
            </a:r>
            <a:r>
              <a:rPr lang="en-US" dirty="0"/>
              <a:t> - </a:t>
            </a:r>
            <a:r>
              <a:rPr lang="en-US" dirty="0" err="1"/>
              <a:t>mudança</a:t>
            </a:r>
            <a:r>
              <a:rPr lang="en-US" dirty="0"/>
              <a:t> de </a:t>
            </a:r>
            <a:r>
              <a:rPr lang="en-US" dirty="0" err="1"/>
              <a:t>estado</a:t>
            </a:r>
            <a:r>
              <a:rPr lang="en-US" dirty="0"/>
              <a:t> (</a:t>
            </a:r>
            <a:r>
              <a:rPr lang="en-US" dirty="0" err="1"/>
              <a:t>muito</a:t>
            </a:r>
            <a:r>
              <a:rPr lang="en-US" dirty="0"/>
              <a:t> </a:t>
            </a:r>
            <a:r>
              <a:rPr lang="en-US" dirty="0" err="1"/>
              <a:t>usado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fomulários</a:t>
            </a:r>
            <a:r>
              <a:rPr lang="en-US" dirty="0"/>
              <a:t>)</a:t>
            </a:r>
          </a:p>
          <a:p>
            <a:pPr lvl="1" indent="-228600">
              <a:lnSpc>
                <a:spcPct val="11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pt-BR" sz="1800" dirty="0">
                <a:solidFill>
                  <a:srgbClr val="0000C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pt-BR" sz="1800" dirty="0">
                <a:solidFill>
                  <a:srgbClr val="A52A2A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input</a:t>
            </a:r>
            <a:r>
              <a:rPr lang="pt-BR" sz="1800" dirty="0">
                <a:solidFill>
                  <a:srgbClr val="FF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pt-BR" sz="1800" dirty="0" err="1">
                <a:solidFill>
                  <a:srgbClr val="FF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type</a:t>
            </a:r>
            <a:r>
              <a:rPr lang="pt-BR" sz="1800" dirty="0">
                <a:solidFill>
                  <a:srgbClr val="0000C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="</a:t>
            </a:r>
            <a:r>
              <a:rPr lang="pt-BR" sz="1800" dirty="0" err="1">
                <a:solidFill>
                  <a:srgbClr val="0000C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text</a:t>
            </a:r>
            <a:r>
              <a:rPr lang="pt-BR" sz="1800" dirty="0">
                <a:solidFill>
                  <a:srgbClr val="0000C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lang="pt-BR" sz="1800" dirty="0">
                <a:solidFill>
                  <a:srgbClr val="FF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id</a:t>
            </a:r>
            <a:r>
              <a:rPr lang="pt-BR" sz="1800" dirty="0">
                <a:solidFill>
                  <a:srgbClr val="0000C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="</a:t>
            </a:r>
            <a:r>
              <a:rPr lang="pt-BR" sz="1800" dirty="0" err="1">
                <a:solidFill>
                  <a:srgbClr val="0000C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fname</a:t>
            </a:r>
            <a:r>
              <a:rPr lang="pt-BR" sz="1800" dirty="0">
                <a:solidFill>
                  <a:srgbClr val="0000C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lang="pt-BR" sz="1800" dirty="0">
                <a:solidFill>
                  <a:srgbClr val="FF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pt-BR" sz="1800" dirty="0" err="1">
                <a:solidFill>
                  <a:srgbClr val="FF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onchange</a:t>
            </a:r>
            <a:r>
              <a:rPr lang="pt-BR" sz="1800" dirty="0">
                <a:solidFill>
                  <a:srgbClr val="0000C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="</a:t>
            </a:r>
            <a:r>
              <a:rPr lang="pt-BR" sz="1800" dirty="0" err="1">
                <a:solidFill>
                  <a:srgbClr val="0000C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upperCase</a:t>
            </a:r>
            <a:r>
              <a:rPr lang="pt-BR" sz="1800" dirty="0">
                <a:solidFill>
                  <a:srgbClr val="0000C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()"&gt;</a:t>
            </a:r>
            <a:endParaRPr lang="pt-BR" sz="1800" dirty="0"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Freeform: Shape 96">
            <a:extLst>
              <a:ext uri="{FF2B5EF4-FFF2-40B4-BE49-F238E27FC236}">
                <a16:creationId xmlns:a16="http://schemas.microsoft.com/office/drawing/2014/main" id="{23DA7759-3209-4FE2-96D1-4EEDD81E9E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94433" y="2"/>
            <a:ext cx="849328" cy="357668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9" name="Freeform: Shape 98">
            <a:extLst>
              <a:ext uri="{FF2B5EF4-FFF2-40B4-BE49-F238E27FC236}">
                <a16:creationId xmlns:a16="http://schemas.microsoft.com/office/drawing/2014/main" id="{41460DAD-8769-4C9F-9C8C-BB0443909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3536" y="5717905"/>
            <a:ext cx="1771609" cy="1140095"/>
          </a:xfrm>
          <a:custGeom>
            <a:avLst/>
            <a:gdLst/>
            <a:ahLst/>
            <a:cxnLst/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1" name="Rectangle 100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5" name="Google Shape;155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>
              <a:spcBef>
                <a:spcPct val="0"/>
              </a:spcBef>
            </a:pPr>
            <a: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Eventos HTML</a:t>
            </a:r>
          </a:p>
        </p:txBody>
      </p:sp>
      <p:sp>
        <p:nvSpPr>
          <p:cNvPr id="103" name="Freeform: Shape 102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5" name="Arc 104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6" name="Google Shape;156;p2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836432"/>
          </a:xfrm>
          <a:prstGeom prst="rect">
            <a:avLst/>
          </a:prstGeom>
          <a:solidFill>
            <a:schemeClr val="bg1"/>
          </a:solidFill>
        </p:spPr>
        <p:txBody>
          <a:bodyPr spcFirstLastPara="1" vert="horz" lIns="91440" tIns="45720" rIns="91440" bIns="45720" rtlCol="0" anchorCtr="0">
            <a:normAutofit/>
          </a:bodyPr>
          <a:lstStyle/>
          <a:p>
            <a:pPr indent="-228600">
              <a:lnSpc>
                <a:spcPct val="120000"/>
              </a:lnSpc>
              <a:spcBef>
                <a:spcPts val="6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onmouseover</a:t>
            </a:r>
            <a:r>
              <a:rPr lang="en-US" dirty="0"/>
              <a:t> - </a:t>
            </a:r>
            <a:r>
              <a:rPr lang="en-US" dirty="0" err="1"/>
              <a:t>quando</a:t>
            </a:r>
            <a:r>
              <a:rPr lang="en-US" dirty="0"/>
              <a:t> o mouse se </a:t>
            </a:r>
            <a:r>
              <a:rPr lang="en-US" dirty="0" err="1"/>
              <a:t>desloca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o </a:t>
            </a:r>
            <a:r>
              <a:rPr lang="en-US" dirty="0" err="1"/>
              <a:t>elemento</a:t>
            </a:r>
            <a:endParaRPr lang="en-US" dirty="0"/>
          </a:p>
          <a:p>
            <a:pPr indent="-228600">
              <a:lnSpc>
                <a:spcPct val="120000"/>
              </a:lnSpc>
              <a:spcBef>
                <a:spcPts val="6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onmouseout</a:t>
            </a:r>
            <a:r>
              <a:rPr lang="en-US" dirty="0"/>
              <a:t> - </a:t>
            </a:r>
            <a:r>
              <a:rPr lang="en-US" dirty="0" err="1"/>
              <a:t>quando</a:t>
            </a:r>
            <a:r>
              <a:rPr lang="en-US" dirty="0"/>
              <a:t> o mouse se </a:t>
            </a:r>
            <a:r>
              <a:rPr lang="en-US" dirty="0" err="1"/>
              <a:t>desloca</a:t>
            </a:r>
            <a:r>
              <a:rPr lang="en-US" dirty="0"/>
              <a:t> para fora do </a:t>
            </a:r>
            <a:r>
              <a:rPr lang="en-US" dirty="0" err="1"/>
              <a:t>elemento</a:t>
            </a:r>
            <a:endParaRPr lang="en-US" dirty="0"/>
          </a:p>
          <a:p>
            <a:pPr indent="-228600">
              <a:lnSpc>
                <a:spcPct val="120000"/>
              </a:lnSpc>
              <a:spcBef>
                <a:spcPts val="6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onmousedown</a:t>
            </a:r>
            <a:r>
              <a:rPr lang="en-US" dirty="0"/>
              <a:t> - </a:t>
            </a:r>
            <a:r>
              <a:rPr lang="en-US" dirty="0" err="1"/>
              <a:t>quando</a:t>
            </a:r>
            <a:r>
              <a:rPr lang="en-US" dirty="0"/>
              <a:t> o </a:t>
            </a:r>
            <a:r>
              <a:rPr lang="en-US" dirty="0" err="1"/>
              <a:t>botão</a:t>
            </a:r>
            <a:r>
              <a:rPr lang="en-US" dirty="0"/>
              <a:t> do mouse </a:t>
            </a:r>
            <a:r>
              <a:rPr lang="en-US" dirty="0" err="1"/>
              <a:t>é</a:t>
            </a:r>
            <a:r>
              <a:rPr lang="en-US" dirty="0"/>
              <a:t> </a:t>
            </a:r>
            <a:r>
              <a:rPr lang="en-US" dirty="0" err="1"/>
              <a:t>pressionado</a:t>
            </a:r>
            <a:endParaRPr lang="en-US" dirty="0"/>
          </a:p>
          <a:p>
            <a:pPr indent="-228600">
              <a:lnSpc>
                <a:spcPct val="120000"/>
              </a:lnSpc>
              <a:spcBef>
                <a:spcPts val="6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onmouseup</a:t>
            </a:r>
            <a:r>
              <a:rPr lang="en-US" dirty="0"/>
              <a:t> - </a:t>
            </a:r>
            <a:r>
              <a:rPr lang="en-US" dirty="0" err="1"/>
              <a:t>quando</a:t>
            </a:r>
            <a:r>
              <a:rPr lang="en-US" dirty="0"/>
              <a:t> o </a:t>
            </a:r>
            <a:r>
              <a:rPr lang="en-US" dirty="0" err="1"/>
              <a:t>botão</a:t>
            </a:r>
            <a:r>
              <a:rPr lang="en-US" dirty="0"/>
              <a:t> do mouse </a:t>
            </a:r>
            <a:r>
              <a:rPr lang="en-US" dirty="0" err="1"/>
              <a:t>é</a:t>
            </a:r>
            <a:r>
              <a:rPr lang="en-US" dirty="0"/>
              <a:t> </a:t>
            </a:r>
            <a:r>
              <a:rPr lang="en-US" dirty="0" err="1"/>
              <a:t>solto</a:t>
            </a:r>
            <a:endParaRPr lang="en-US" dirty="0"/>
          </a:p>
          <a:p>
            <a:pPr indent="-228600">
              <a:lnSpc>
                <a:spcPct val="120000"/>
              </a:lnSpc>
              <a:spcBef>
                <a:spcPts val="6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dirty="0"/>
              <a:t>onclick - </a:t>
            </a:r>
            <a:r>
              <a:rPr lang="en-US" dirty="0" err="1"/>
              <a:t>quando</a:t>
            </a:r>
            <a:r>
              <a:rPr lang="en-US" dirty="0"/>
              <a:t> a </a:t>
            </a:r>
            <a:r>
              <a:rPr lang="en-US" dirty="0" err="1"/>
              <a:t>ação</a:t>
            </a:r>
            <a:r>
              <a:rPr lang="en-US" dirty="0"/>
              <a:t> de </a:t>
            </a:r>
            <a:r>
              <a:rPr lang="en-US" dirty="0" err="1"/>
              <a:t>clicar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um </a:t>
            </a:r>
            <a:r>
              <a:rPr lang="en-US" dirty="0" err="1"/>
              <a:t>elemento</a:t>
            </a:r>
            <a:r>
              <a:rPr lang="en-US" dirty="0"/>
              <a:t> </a:t>
            </a:r>
            <a:r>
              <a:rPr lang="en-US" dirty="0" err="1"/>
              <a:t>é</a:t>
            </a:r>
            <a:r>
              <a:rPr lang="en-US" dirty="0"/>
              <a:t> </a:t>
            </a:r>
            <a:r>
              <a:rPr lang="en-US" dirty="0" err="1"/>
              <a:t>concluída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008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B3A2D1A-45FC-4F95-B150-1C13EF2F6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9C3C864-C625-4883-B868-9A4C470F4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291" y="3296652"/>
            <a:ext cx="12202113" cy="3561346"/>
          </a:xfrm>
          <a:custGeom>
            <a:avLst/>
            <a:gdLst>
              <a:gd name="connsiteX0" fmla="*/ 0 w 12202113"/>
              <a:gd name="connsiteY0" fmla="*/ 3188466 h 3188466"/>
              <a:gd name="connsiteX1" fmla="*/ 10116 w 12202113"/>
              <a:gd name="connsiteY1" fmla="*/ 2657641 h 3188466"/>
              <a:gd name="connsiteX2" fmla="*/ 10116 w 12202113"/>
              <a:gd name="connsiteY2" fmla="*/ 0 h 3188466"/>
              <a:gd name="connsiteX3" fmla="*/ 12202113 w 12202113"/>
              <a:gd name="connsiteY3" fmla="*/ 0 h 3188466"/>
              <a:gd name="connsiteX4" fmla="*/ 12202113 w 12202113"/>
              <a:gd name="connsiteY4" fmla="*/ 2879832 h 3188466"/>
              <a:gd name="connsiteX5" fmla="*/ 12198167 w 12202113"/>
              <a:gd name="connsiteY5" fmla="*/ 2880360 h 3188466"/>
              <a:gd name="connsiteX6" fmla="*/ 12122128 w 12202113"/>
              <a:gd name="connsiteY6" fmla="*/ 2887194 h 3188466"/>
              <a:gd name="connsiteX7" fmla="*/ 12028868 w 12202113"/>
              <a:gd name="connsiteY7" fmla="*/ 2911786 h 3188466"/>
              <a:gd name="connsiteX8" fmla="*/ 11995238 w 12202113"/>
              <a:gd name="connsiteY8" fmla="*/ 2914090 h 3188466"/>
              <a:gd name="connsiteX9" fmla="*/ 11996460 w 12202113"/>
              <a:gd name="connsiteY9" fmla="*/ 2918442 h 3188466"/>
              <a:gd name="connsiteX10" fmla="*/ 11983968 w 12202113"/>
              <a:gd name="connsiteY10" fmla="*/ 2918762 h 3188466"/>
              <a:gd name="connsiteX11" fmla="*/ 11956084 w 12202113"/>
              <a:gd name="connsiteY11" fmla="*/ 2918868 h 3188466"/>
              <a:gd name="connsiteX12" fmla="*/ 11872586 w 12202113"/>
              <a:gd name="connsiteY12" fmla="*/ 2920076 h 3188466"/>
              <a:gd name="connsiteX13" fmla="*/ 11849804 w 12202113"/>
              <a:gd name="connsiteY13" fmla="*/ 2928420 h 3188466"/>
              <a:gd name="connsiteX14" fmla="*/ 11828254 w 12202113"/>
              <a:gd name="connsiteY14" fmla="*/ 2928551 h 3188466"/>
              <a:gd name="connsiteX15" fmla="*/ 11703277 w 12202113"/>
              <a:gd name="connsiteY15" fmla="*/ 2939735 h 3188466"/>
              <a:gd name="connsiteX16" fmla="*/ 11686094 w 12202113"/>
              <a:gd name="connsiteY16" fmla="*/ 2940570 h 3188466"/>
              <a:gd name="connsiteX17" fmla="*/ 11676788 w 12202113"/>
              <a:gd name="connsiteY17" fmla="*/ 2944321 h 3188466"/>
              <a:gd name="connsiteX18" fmla="*/ 11643464 w 12202113"/>
              <a:gd name="connsiteY18" fmla="*/ 2945066 h 3188466"/>
              <a:gd name="connsiteX19" fmla="*/ 11641922 w 12202113"/>
              <a:gd name="connsiteY19" fmla="*/ 2947200 h 3188466"/>
              <a:gd name="connsiteX20" fmla="*/ 11532386 w 12202113"/>
              <a:gd name="connsiteY20" fmla="*/ 2965529 h 3188466"/>
              <a:gd name="connsiteX21" fmla="*/ 11513619 w 12202113"/>
              <a:gd name="connsiteY21" fmla="*/ 2968556 h 3188466"/>
              <a:gd name="connsiteX22" fmla="*/ 11497404 w 12202113"/>
              <a:gd name="connsiteY22" fmla="*/ 2967639 h 3188466"/>
              <a:gd name="connsiteX23" fmla="*/ 11407630 w 12202113"/>
              <a:gd name="connsiteY23" fmla="*/ 2970255 h 3188466"/>
              <a:gd name="connsiteX24" fmla="*/ 11386276 w 12202113"/>
              <a:gd name="connsiteY24" fmla="*/ 2968648 h 3188466"/>
              <a:gd name="connsiteX25" fmla="*/ 11377296 w 12202113"/>
              <a:gd name="connsiteY25" fmla="*/ 2965257 h 3188466"/>
              <a:gd name="connsiteX26" fmla="*/ 11342536 w 12202113"/>
              <a:gd name="connsiteY26" fmla="*/ 2971666 h 3188466"/>
              <a:gd name="connsiteX27" fmla="*/ 11288902 w 12202113"/>
              <a:gd name="connsiteY27" fmla="*/ 2976058 h 3188466"/>
              <a:gd name="connsiteX28" fmla="*/ 11263411 w 12202113"/>
              <a:gd name="connsiteY28" fmla="*/ 2979228 h 3188466"/>
              <a:gd name="connsiteX29" fmla="*/ 11242843 w 12202113"/>
              <a:gd name="connsiteY29" fmla="*/ 2977303 h 3188466"/>
              <a:gd name="connsiteX30" fmla="*/ 11125798 w 12202113"/>
              <a:gd name="connsiteY30" fmla="*/ 2976816 h 3188466"/>
              <a:gd name="connsiteX31" fmla="*/ 11098884 w 12202113"/>
              <a:gd name="connsiteY31" fmla="*/ 2973758 h 3188466"/>
              <a:gd name="connsiteX32" fmla="*/ 11086128 w 12202113"/>
              <a:gd name="connsiteY32" fmla="*/ 2967663 h 3188466"/>
              <a:gd name="connsiteX33" fmla="*/ 11076132 w 12202113"/>
              <a:gd name="connsiteY33" fmla="*/ 2969836 h 3188466"/>
              <a:gd name="connsiteX34" fmla="*/ 11005337 w 12202113"/>
              <a:gd name="connsiteY34" fmla="*/ 2970053 h 3188466"/>
              <a:gd name="connsiteX35" fmla="*/ 10959154 w 12202113"/>
              <a:gd name="connsiteY35" fmla="*/ 2970750 h 3188466"/>
              <a:gd name="connsiteX36" fmla="*/ 10956347 w 12202113"/>
              <a:gd name="connsiteY36" fmla="*/ 2979118 h 3188466"/>
              <a:gd name="connsiteX37" fmla="*/ 10915223 w 12202113"/>
              <a:gd name="connsiteY37" fmla="*/ 2982099 h 3188466"/>
              <a:gd name="connsiteX38" fmla="*/ 10871398 w 12202113"/>
              <a:gd name="connsiteY38" fmla="*/ 2976728 h 3188466"/>
              <a:gd name="connsiteX39" fmla="*/ 10819743 w 12202113"/>
              <a:gd name="connsiteY39" fmla="*/ 2977481 h 3188466"/>
              <a:gd name="connsiteX40" fmla="*/ 10788834 w 12202113"/>
              <a:gd name="connsiteY40" fmla="*/ 2977840 h 3188466"/>
              <a:gd name="connsiteX41" fmla="*/ 10707711 w 12202113"/>
              <a:gd name="connsiteY41" fmla="*/ 2985644 h 3188466"/>
              <a:gd name="connsiteX42" fmla="*/ 10576086 w 12202113"/>
              <a:gd name="connsiteY42" fmla="*/ 3015319 h 3188466"/>
              <a:gd name="connsiteX43" fmla="*/ 10534761 w 12202113"/>
              <a:gd name="connsiteY43" fmla="*/ 3019524 h 3188466"/>
              <a:gd name="connsiteX44" fmla="*/ 10527537 w 12202113"/>
              <a:gd name="connsiteY44" fmla="*/ 3017814 h 3188466"/>
              <a:gd name="connsiteX45" fmla="*/ 10321799 w 12202113"/>
              <a:gd name="connsiteY45" fmla="*/ 3035635 h 3188466"/>
              <a:gd name="connsiteX46" fmla="*/ 10284989 w 12202113"/>
              <a:gd name="connsiteY46" fmla="*/ 3036679 h 3188466"/>
              <a:gd name="connsiteX47" fmla="*/ 10257423 w 12202113"/>
              <a:gd name="connsiteY47" fmla="*/ 3036027 h 3188466"/>
              <a:gd name="connsiteX48" fmla="*/ 10191450 w 12202113"/>
              <a:gd name="connsiteY48" fmla="*/ 3041963 h 3188466"/>
              <a:gd name="connsiteX49" fmla="*/ 10083845 w 12202113"/>
              <a:gd name="connsiteY49" fmla="*/ 3054978 h 3188466"/>
              <a:gd name="connsiteX50" fmla="*/ 10060611 w 12202113"/>
              <a:gd name="connsiteY50" fmla="*/ 3057035 h 3188466"/>
              <a:gd name="connsiteX51" fmla="*/ 10039363 w 12202113"/>
              <a:gd name="connsiteY51" fmla="*/ 3055961 h 3188466"/>
              <a:gd name="connsiteX52" fmla="*/ 10033322 w 12202113"/>
              <a:gd name="connsiteY52" fmla="*/ 3053238 h 3188466"/>
              <a:gd name="connsiteX53" fmla="*/ 10020337 w 12202113"/>
              <a:gd name="connsiteY53" fmla="*/ 3053912 h 3188466"/>
              <a:gd name="connsiteX54" fmla="*/ 10016616 w 12202113"/>
              <a:gd name="connsiteY54" fmla="*/ 3053498 h 3188466"/>
              <a:gd name="connsiteX55" fmla="*/ 9995549 w 12202113"/>
              <a:gd name="connsiteY55" fmla="*/ 3051719 h 3188466"/>
              <a:gd name="connsiteX56" fmla="*/ 9957212 w 12202113"/>
              <a:gd name="connsiteY56" fmla="*/ 3062663 h 3188466"/>
              <a:gd name="connsiteX57" fmla="*/ 9904584 w 12202113"/>
              <a:gd name="connsiteY57" fmla="*/ 3063999 h 3188466"/>
              <a:gd name="connsiteX58" fmla="*/ 9713857 w 12202113"/>
              <a:gd name="connsiteY58" fmla="*/ 3087955 h 3188466"/>
              <a:gd name="connsiteX59" fmla="*/ 9678879 w 12202113"/>
              <a:gd name="connsiteY59" fmla="*/ 3079676 h 3188466"/>
              <a:gd name="connsiteX60" fmla="*/ 9598760 w 12202113"/>
              <a:gd name="connsiteY60" fmla="*/ 3085228 h 3188466"/>
              <a:gd name="connsiteX61" fmla="*/ 9488796 w 12202113"/>
              <a:gd name="connsiteY61" fmla="*/ 3115384 h 3188466"/>
              <a:gd name="connsiteX62" fmla="*/ 9341972 w 12202113"/>
              <a:gd name="connsiteY62" fmla="*/ 3126583 h 3188466"/>
              <a:gd name="connsiteX63" fmla="*/ 9333795 w 12202113"/>
              <a:gd name="connsiteY63" fmla="*/ 3132083 h 3188466"/>
              <a:gd name="connsiteX64" fmla="*/ 9321736 w 12202113"/>
              <a:gd name="connsiteY64" fmla="*/ 3135834 h 3188466"/>
              <a:gd name="connsiteX65" fmla="*/ 9319405 w 12202113"/>
              <a:gd name="connsiteY65" fmla="*/ 3135561 h 3188466"/>
              <a:gd name="connsiteX66" fmla="*/ 9302847 w 12202113"/>
              <a:gd name="connsiteY66" fmla="*/ 3137746 h 3188466"/>
              <a:gd name="connsiteX67" fmla="*/ 9300930 w 12202113"/>
              <a:gd name="connsiteY67" fmla="*/ 3139687 h 3188466"/>
              <a:gd name="connsiteX68" fmla="*/ 9290106 w 12202113"/>
              <a:gd name="connsiteY68" fmla="*/ 3141645 h 3188466"/>
              <a:gd name="connsiteX69" fmla="*/ 9270220 w 12202113"/>
              <a:gd name="connsiteY69" fmla="*/ 3146737 h 3188466"/>
              <a:gd name="connsiteX70" fmla="*/ 9265150 w 12202113"/>
              <a:gd name="connsiteY70" fmla="*/ 3146531 h 3188466"/>
              <a:gd name="connsiteX71" fmla="*/ 9233057 w 12202113"/>
              <a:gd name="connsiteY71" fmla="*/ 3152408 h 3188466"/>
              <a:gd name="connsiteX72" fmla="*/ 9231974 w 12202113"/>
              <a:gd name="connsiteY72" fmla="*/ 3151938 h 3188466"/>
              <a:gd name="connsiteX73" fmla="*/ 9220130 w 12202113"/>
              <a:gd name="connsiteY73" fmla="*/ 3151189 h 3188466"/>
              <a:gd name="connsiteX74" fmla="*/ 9198955 w 12202113"/>
              <a:gd name="connsiteY74" fmla="*/ 3151015 h 3188466"/>
              <a:gd name="connsiteX75" fmla="*/ 9142196 w 12202113"/>
              <a:gd name="connsiteY75" fmla="*/ 3143802 h 3188466"/>
              <a:gd name="connsiteX76" fmla="*/ 9108665 w 12202113"/>
              <a:gd name="connsiteY76" fmla="*/ 3149868 h 3188466"/>
              <a:gd name="connsiteX77" fmla="*/ 9014086 w 12202113"/>
              <a:gd name="connsiteY77" fmla="*/ 3150791 h 3188466"/>
              <a:gd name="connsiteX78" fmla="*/ 8915037 w 12202113"/>
              <a:gd name="connsiteY78" fmla="*/ 3140020 h 3188466"/>
              <a:gd name="connsiteX79" fmla="*/ 8815667 w 12202113"/>
              <a:gd name="connsiteY79" fmla="*/ 3138606 h 3188466"/>
              <a:gd name="connsiteX80" fmla="*/ 8779688 w 12202113"/>
              <a:gd name="connsiteY80" fmla="*/ 3138895 h 3188466"/>
              <a:gd name="connsiteX81" fmla="*/ 8715556 w 12202113"/>
              <a:gd name="connsiteY81" fmla="*/ 3135878 h 3188466"/>
              <a:gd name="connsiteX82" fmla="*/ 8686183 w 12202113"/>
              <a:gd name="connsiteY82" fmla="*/ 3132307 h 3188466"/>
              <a:gd name="connsiteX83" fmla="*/ 8684895 w 12202113"/>
              <a:gd name="connsiteY83" fmla="*/ 3132527 h 3188466"/>
              <a:gd name="connsiteX84" fmla="*/ 8682270 w 12202113"/>
              <a:gd name="connsiteY84" fmla="*/ 3130989 h 3188466"/>
              <a:gd name="connsiteX85" fmla="*/ 8676836 w 12202113"/>
              <a:gd name="connsiteY85" fmla="*/ 3130278 h 3188466"/>
              <a:gd name="connsiteX86" fmla="*/ 8662002 w 12202113"/>
              <a:gd name="connsiteY86" fmla="*/ 3130735 h 3188466"/>
              <a:gd name="connsiteX87" fmla="*/ 8656423 w 12202113"/>
              <a:gd name="connsiteY87" fmla="*/ 3131304 h 3188466"/>
              <a:gd name="connsiteX88" fmla="*/ 8648261 w 12202113"/>
              <a:gd name="connsiteY88" fmla="*/ 3131294 h 3188466"/>
              <a:gd name="connsiteX89" fmla="*/ 8648057 w 12202113"/>
              <a:gd name="connsiteY89" fmla="*/ 3131167 h 3188466"/>
              <a:gd name="connsiteX90" fmla="*/ 8640412 w 12202113"/>
              <a:gd name="connsiteY90" fmla="*/ 3131403 h 3188466"/>
              <a:gd name="connsiteX91" fmla="*/ 8603003 w 12202113"/>
              <a:gd name="connsiteY91" fmla="*/ 3134155 h 3188466"/>
              <a:gd name="connsiteX92" fmla="*/ 8553571 w 12202113"/>
              <a:gd name="connsiteY92" fmla="*/ 3122125 h 3188466"/>
              <a:gd name="connsiteX93" fmla="*/ 8533128 w 12202113"/>
              <a:gd name="connsiteY93" fmla="*/ 3120039 h 3188466"/>
              <a:gd name="connsiteX94" fmla="*/ 8522209 w 12202113"/>
              <a:gd name="connsiteY94" fmla="*/ 3118252 h 3188466"/>
              <a:gd name="connsiteX95" fmla="*/ 8521532 w 12202113"/>
              <a:gd name="connsiteY95" fmla="*/ 3117705 h 3188466"/>
              <a:gd name="connsiteX96" fmla="*/ 8485667 w 12202113"/>
              <a:gd name="connsiteY96" fmla="*/ 3120406 h 3188466"/>
              <a:gd name="connsiteX97" fmla="*/ 8480905 w 12202113"/>
              <a:gd name="connsiteY97" fmla="*/ 3119749 h 3188466"/>
              <a:gd name="connsiteX98" fmla="*/ 8457530 w 12202113"/>
              <a:gd name="connsiteY98" fmla="*/ 3122810 h 3188466"/>
              <a:gd name="connsiteX99" fmla="*/ 8445451 w 12202113"/>
              <a:gd name="connsiteY99" fmla="*/ 3123697 h 3188466"/>
              <a:gd name="connsiteX100" fmla="*/ 8442039 w 12202113"/>
              <a:gd name="connsiteY100" fmla="*/ 3125378 h 3188466"/>
              <a:gd name="connsiteX101" fmla="*/ 8424215 w 12202113"/>
              <a:gd name="connsiteY101" fmla="*/ 3125963 h 3188466"/>
              <a:gd name="connsiteX102" fmla="*/ 8422165 w 12202113"/>
              <a:gd name="connsiteY102" fmla="*/ 3125491 h 3188466"/>
              <a:gd name="connsiteX103" fmla="*/ 8407465 w 12202113"/>
              <a:gd name="connsiteY103" fmla="*/ 3127979 h 3188466"/>
              <a:gd name="connsiteX104" fmla="*/ 8395146 w 12202113"/>
              <a:gd name="connsiteY104" fmla="*/ 3132488 h 3188466"/>
              <a:gd name="connsiteX105" fmla="*/ 8243538 w 12202113"/>
              <a:gd name="connsiteY105" fmla="*/ 3129873 h 3188466"/>
              <a:gd name="connsiteX106" fmla="*/ 8112685 w 12202113"/>
              <a:gd name="connsiteY106" fmla="*/ 3148698 h 3188466"/>
              <a:gd name="connsiteX107" fmla="*/ 8026741 w 12202113"/>
              <a:gd name="connsiteY107" fmla="*/ 3154015 h 3188466"/>
              <a:gd name="connsiteX108" fmla="*/ 8030400 w 12202113"/>
              <a:gd name="connsiteY108" fmla="*/ 3146736 h 3188466"/>
              <a:gd name="connsiteX109" fmla="*/ 8002987 w 12202113"/>
              <a:gd name="connsiteY109" fmla="*/ 3135663 h 3188466"/>
              <a:gd name="connsiteX110" fmla="*/ 7798568 w 12202113"/>
              <a:gd name="connsiteY110" fmla="*/ 3141249 h 3188466"/>
              <a:gd name="connsiteX111" fmla="*/ 7746353 w 12202113"/>
              <a:gd name="connsiteY111" fmla="*/ 3137755 h 3188466"/>
              <a:gd name="connsiteX112" fmla="*/ 7700395 w 12202113"/>
              <a:gd name="connsiteY112" fmla="*/ 3144729 h 3188466"/>
              <a:gd name="connsiteX113" fmla="*/ 7681335 w 12202113"/>
              <a:gd name="connsiteY113" fmla="*/ 3141120 h 3188466"/>
              <a:gd name="connsiteX114" fmla="*/ 7678044 w 12202113"/>
              <a:gd name="connsiteY114" fmla="*/ 3140387 h 3188466"/>
              <a:gd name="connsiteX115" fmla="*/ 7664890 w 12202113"/>
              <a:gd name="connsiteY115" fmla="*/ 3139855 h 3188466"/>
              <a:gd name="connsiteX116" fmla="*/ 7661183 w 12202113"/>
              <a:gd name="connsiteY116" fmla="*/ 3136706 h 3188466"/>
              <a:gd name="connsiteX117" fmla="*/ 7641383 w 12202113"/>
              <a:gd name="connsiteY117" fmla="*/ 3133755 h 3188466"/>
              <a:gd name="connsiteX118" fmla="*/ 7617169 w 12202113"/>
              <a:gd name="connsiteY118" fmla="*/ 3133614 h 3188466"/>
              <a:gd name="connsiteX119" fmla="*/ 7531143 w 12202113"/>
              <a:gd name="connsiteY119" fmla="*/ 3132781 h 3188466"/>
              <a:gd name="connsiteX120" fmla="*/ 7517113 w 12202113"/>
              <a:gd name="connsiteY120" fmla="*/ 3134483 h 3188466"/>
              <a:gd name="connsiteX121" fmla="*/ 7471320 w 12202113"/>
              <a:gd name="connsiteY121" fmla="*/ 3131645 h 3188466"/>
              <a:gd name="connsiteX122" fmla="*/ 7430512 w 12202113"/>
              <a:gd name="connsiteY122" fmla="*/ 3131007 h 3188466"/>
              <a:gd name="connsiteX123" fmla="*/ 7404071 w 12202113"/>
              <a:gd name="connsiteY123" fmla="*/ 3132361 h 3188466"/>
              <a:gd name="connsiteX124" fmla="*/ 7397140 w 12202113"/>
              <a:gd name="connsiteY124" fmla="*/ 3131239 h 3188466"/>
              <a:gd name="connsiteX125" fmla="*/ 7370514 w 12202113"/>
              <a:gd name="connsiteY125" fmla="*/ 3130516 h 3188466"/>
              <a:gd name="connsiteX126" fmla="*/ 7356953 w 12202113"/>
              <a:gd name="connsiteY126" fmla="*/ 3132179 h 3188466"/>
              <a:gd name="connsiteX127" fmla="*/ 7343567 w 12202113"/>
              <a:gd name="connsiteY127" fmla="*/ 3128350 h 3188466"/>
              <a:gd name="connsiteX128" fmla="*/ 7340295 w 12202113"/>
              <a:gd name="connsiteY128" fmla="*/ 3125545 h 3188466"/>
              <a:gd name="connsiteX129" fmla="*/ 7321348 w 12202113"/>
              <a:gd name="connsiteY129" fmla="*/ 3126804 h 3188466"/>
              <a:gd name="connsiteX130" fmla="*/ 7305815 w 12202113"/>
              <a:gd name="connsiteY130" fmla="*/ 3124063 h 3188466"/>
              <a:gd name="connsiteX131" fmla="*/ 7292274 w 12202113"/>
              <a:gd name="connsiteY131" fmla="*/ 3125855 h 3188466"/>
              <a:gd name="connsiteX132" fmla="*/ 7286654 w 12202113"/>
              <a:gd name="connsiteY132" fmla="*/ 3125451 h 3188466"/>
              <a:gd name="connsiteX133" fmla="*/ 7272685 w 12202113"/>
              <a:gd name="connsiteY133" fmla="*/ 3124094 h 3188466"/>
              <a:gd name="connsiteX134" fmla="*/ 7248584 w 12202113"/>
              <a:gd name="connsiteY134" fmla="*/ 3121080 h 3188466"/>
              <a:gd name="connsiteX135" fmla="*/ 7241065 w 12202113"/>
              <a:gd name="connsiteY135" fmla="*/ 3120661 h 3188466"/>
              <a:gd name="connsiteX136" fmla="*/ 7224696 w 12202113"/>
              <a:gd name="connsiteY136" fmla="*/ 3116051 h 3188466"/>
              <a:gd name="connsiteX137" fmla="*/ 7193009 w 12202113"/>
              <a:gd name="connsiteY137" fmla="*/ 3112108 h 3188466"/>
              <a:gd name="connsiteX138" fmla="*/ 7137220 w 12202113"/>
              <a:gd name="connsiteY138" fmla="*/ 3098354 h 3188466"/>
              <a:gd name="connsiteX139" fmla="*/ 7104427 w 12202113"/>
              <a:gd name="connsiteY139" fmla="*/ 3091790 h 3188466"/>
              <a:gd name="connsiteX140" fmla="*/ 7082240 w 12202113"/>
              <a:gd name="connsiteY140" fmla="*/ 3085740 h 3188466"/>
              <a:gd name="connsiteX141" fmla="*/ 7016754 w 12202113"/>
              <a:gd name="connsiteY141" fmla="*/ 3077196 h 3188466"/>
              <a:gd name="connsiteX142" fmla="*/ 6904436 w 12202113"/>
              <a:gd name="connsiteY142" fmla="*/ 3065900 h 3188466"/>
              <a:gd name="connsiteX143" fmla="*/ 6881434 w 12202113"/>
              <a:gd name="connsiteY143" fmla="*/ 3062865 h 3188466"/>
              <a:gd name="connsiteX144" fmla="*/ 6865273 w 12202113"/>
              <a:gd name="connsiteY144" fmla="*/ 3057749 h 3188466"/>
              <a:gd name="connsiteX145" fmla="*/ 6864671 w 12202113"/>
              <a:gd name="connsiteY145" fmla="*/ 3054378 h 3188466"/>
              <a:gd name="connsiteX146" fmla="*/ 6852599 w 12202113"/>
              <a:gd name="connsiteY146" fmla="*/ 3052306 h 3188466"/>
              <a:gd name="connsiteX147" fmla="*/ 6850143 w 12202113"/>
              <a:gd name="connsiteY147" fmla="*/ 3051232 h 3188466"/>
              <a:gd name="connsiteX148" fmla="*/ 6835301 w 12202113"/>
              <a:gd name="connsiteY148" fmla="*/ 3045593 h 3188466"/>
              <a:gd name="connsiteX149" fmla="*/ 6784871 w 12202113"/>
              <a:gd name="connsiteY149" fmla="*/ 3046562 h 3188466"/>
              <a:gd name="connsiteX150" fmla="*/ 6738245 w 12202113"/>
              <a:gd name="connsiteY150" fmla="*/ 3037055 h 3188466"/>
              <a:gd name="connsiteX151" fmla="*/ 6537703 w 12202113"/>
              <a:gd name="connsiteY151" fmla="*/ 3017736 h 3188466"/>
              <a:gd name="connsiteX152" fmla="*/ 6521858 w 12202113"/>
              <a:gd name="connsiteY152" fmla="*/ 3004158 h 3188466"/>
              <a:gd name="connsiteX153" fmla="*/ 6445069 w 12202113"/>
              <a:gd name="connsiteY153" fmla="*/ 2992470 h 3188466"/>
              <a:gd name="connsiteX154" fmla="*/ 6302447 w 12202113"/>
              <a:gd name="connsiteY154" fmla="*/ 2994274 h 3188466"/>
              <a:gd name="connsiteX155" fmla="*/ 6160029 w 12202113"/>
              <a:gd name="connsiteY155" fmla="*/ 2973666 h 3188466"/>
              <a:gd name="connsiteX156" fmla="*/ 6144046 w 12202113"/>
              <a:gd name="connsiteY156" fmla="*/ 2976380 h 3188466"/>
              <a:gd name="connsiteX157" fmla="*/ 6127670 w 12202113"/>
              <a:gd name="connsiteY157" fmla="*/ 2976929 h 3188466"/>
              <a:gd name="connsiteX158" fmla="*/ 6126155 w 12202113"/>
              <a:gd name="connsiteY158" fmla="*/ 2976245 h 3188466"/>
              <a:gd name="connsiteX159" fmla="*/ 6108575 w 12202113"/>
              <a:gd name="connsiteY159" fmla="*/ 2974651 h 3188466"/>
              <a:gd name="connsiteX160" fmla="*/ 6103746 w 12202113"/>
              <a:gd name="connsiteY160" fmla="*/ 2975803 h 3188466"/>
              <a:gd name="connsiteX161" fmla="*/ 6091377 w 12202113"/>
              <a:gd name="connsiteY161" fmla="*/ 2975180 h 3188466"/>
              <a:gd name="connsiteX162" fmla="*/ 6066183 w 12202113"/>
              <a:gd name="connsiteY162" fmla="*/ 2975222 h 3188466"/>
              <a:gd name="connsiteX163" fmla="*/ 6063287 w 12202113"/>
              <a:gd name="connsiteY163" fmla="*/ 2974353 h 3188466"/>
              <a:gd name="connsiteX164" fmla="*/ 6054813 w 12202113"/>
              <a:gd name="connsiteY164" fmla="*/ 2974911 h 3188466"/>
              <a:gd name="connsiteX165" fmla="*/ 6050809 w 12202113"/>
              <a:gd name="connsiteY165" fmla="*/ 2973985 h 3188466"/>
              <a:gd name="connsiteX166" fmla="*/ 6013979 w 12202113"/>
              <a:gd name="connsiteY166" fmla="*/ 2974553 h 3188466"/>
              <a:gd name="connsiteX167" fmla="*/ 6013800 w 12202113"/>
              <a:gd name="connsiteY167" fmla="*/ 2973973 h 3188466"/>
              <a:gd name="connsiteX168" fmla="*/ 6004866 w 12202113"/>
              <a:gd name="connsiteY168" fmla="*/ 2971570 h 3188466"/>
              <a:gd name="connsiteX169" fmla="*/ 5987036 w 12202113"/>
              <a:gd name="connsiteY169" fmla="*/ 2968315 h 3188466"/>
              <a:gd name="connsiteX170" fmla="*/ 5950027 w 12202113"/>
              <a:gd name="connsiteY170" fmla="*/ 2953546 h 3188466"/>
              <a:gd name="connsiteX171" fmla="*/ 5911668 w 12202113"/>
              <a:gd name="connsiteY171" fmla="*/ 2954074 h 3188466"/>
              <a:gd name="connsiteX172" fmla="*/ 5904110 w 12202113"/>
              <a:gd name="connsiteY172" fmla="*/ 2953861 h 3188466"/>
              <a:gd name="connsiteX173" fmla="*/ 5904026 w 12202113"/>
              <a:gd name="connsiteY173" fmla="*/ 2953724 h 3188466"/>
              <a:gd name="connsiteX174" fmla="*/ 5896189 w 12202113"/>
              <a:gd name="connsiteY174" fmla="*/ 2953236 h 3188466"/>
              <a:gd name="connsiteX175" fmla="*/ 5890331 w 12202113"/>
              <a:gd name="connsiteY175" fmla="*/ 2953471 h 3188466"/>
              <a:gd name="connsiteX176" fmla="*/ 5875672 w 12202113"/>
              <a:gd name="connsiteY176" fmla="*/ 2953056 h 3188466"/>
              <a:gd name="connsiteX177" fmla="*/ 5871070 w 12202113"/>
              <a:gd name="connsiteY177" fmla="*/ 2952035 h 3188466"/>
              <a:gd name="connsiteX178" fmla="*/ 5869888 w 12202113"/>
              <a:gd name="connsiteY178" fmla="*/ 2950364 h 3188466"/>
              <a:gd name="connsiteX179" fmla="*/ 5868461 w 12202113"/>
              <a:gd name="connsiteY179" fmla="*/ 2950506 h 3188466"/>
              <a:gd name="connsiteX180" fmla="*/ 5843343 w 12202113"/>
              <a:gd name="connsiteY180" fmla="*/ 2945262 h 3188466"/>
              <a:gd name="connsiteX181" fmla="*/ 5784331 w 12202113"/>
              <a:gd name="connsiteY181" fmla="*/ 2938531 h 3188466"/>
              <a:gd name="connsiteX182" fmla="*/ 5749498 w 12202113"/>
              <a:gd name="connsiteY182" fmla="*/ 2936713 h 3188466"/>
              <a:gd name="connsiteX183" fmla="*/ 5655214 w 12202113"/>
              <a:gd name="connsiteY183" fmla="*/ 2929503 h 3188466"/>
              <a:gd name="connsiteX184" fmla="*/ 5561446 w 12202113"/>
              <a:gd name="connsiteY184" fmla="*/ 2920575 h 3188466"/>
              <a:gd name="connsiteX185" fmla="*/ 5519456 w 12202113"/>
              <a:gd name="connsiteY185" fmla="*/ 2906631 h 3188466"/>
              <a:gd name="connsiteX186" fmla="*/ 5514099 w 12202113"/>
              <a:gd name="connsiteY186" fmla="*/ 2906097 h 3188466"/>
              <a:gd name="connsiteX187" fmla="*/ 5499273 w 12202113"/>
              <a:gd name="connsiteY187" fmla="*/ 2907057 h 3188466"/>
              <a:gd name="connsiteX188" fmla="*/ 5493664 w 12202113"/>
              <a:gd name="connsiteY188" fmla="*/ 2907817 h 3188466"/>
              <a:gd name="connsiteX189" fmla="*/ 5485530 w 12202113"/>
              <a:gd name="connsiteY189" fmla="*/ 2908080 h 3188466"/>
              <a:gd name="connsiteX190" fmla="*/ 5485337 w 12202113"/>
              <a:gd name="connsiteY190" fmla="*/ 2907959 h 3188466"/>
              <a:gd name="connsiteX191" fmla="*/ 5477696 w 12202113"/>
              <a:gd name="connsiteY191" fmla="*/ 2908455 h 3188466"/>
              <a:gd name="connsiteX192" fmla="*/ 5440170 w 12202113"/>
              <a:gd name="connsiteY192" fmla="*/ 2912482 h 3188466"/>
              <a:gd name="connsiteX193" fmla="*/ 5391911 w 12202113"/>
              <a:gd name="connsiteY193" fmla="*/ 2902040 h 3188466"/>
              <a:gd name="connsiteX194" fmla="*/ 5371708 w 12202113"/>
              <a:gd name="connsiteY194" fmla="*/ 2900629 h 3188466"/>
              <a:gd name="connsiteX195" fmla="*/ 5360976 w 12202113"/>
              <a:gd name="connsiteY195" fmla="*/ 2899197 h 3188466"/>
              <a:gd name="connsiteX196" fmla="*/ 5360345 w 12202113"/>
              <a:gd name="connsiteY196" fmla="*/ 2898671 h 3188466"/>
              <a:gd name="connsiteX197" fmla="*/ 5324367 w 12202113"/>
              <a:gd name="connsiteY197" fmla="*/ 2902593 h 3188466"/>
              <a:gd name="connsiteX198" fmla="*/ 5319673 w 12202113"/>
              <a:gd name="connsiteY198" fmla="*/ 2902094 h 3188466"/>
              <a:gd name="connsiteX199" fmla="*/ 5296114 w 12202113"/>
              <a:gd name="connsiteY199" fmla="*/ 2905958 h 3188466"/>
              <a:gd name="connsiteX200" fmla="*/ 5283999 w 12202113"/>
              <a:gd name="connsiteY200" fmla="*/ 2907258 h 3188466"/>
              <a:gd name="connsiteX201" fmla="*/ 5280460 w 12202113"/>
              <a:gd name="connsiteY201" fmla="*/ 2909063 h 3188466"/>
              <a:gd name="connsiteX202" fmla="*/ 5262637 w 12202113"/>
              <a:gd name="connsiteY202" fmla="*/ 2910250 h 3188466"/>
              <a:gd name="connsiteX203" fmla="*/ 5260635 w 12202113"/>
              <a:gd name="connsiteY203" fmla="*/ 2909845 h 3188466"/>
              <a:gd name="connsiteX204" fmla="*/ 5245770 w 12202113"/>
              <a:gd name="connsiteY204" fmla="*/ 2912842 h 3188466"/>
              <a:gd name="connsiteX205" fmla="*/ 5233108 w 12202113"/>
              <a:gd name="connsiteY205" fmla="*/ 2917794 h 3188466"/>
              <a:gd name="connsiteX206" fmla="*/ 5082201 w 12202113"/>
              <a:gd name="connsiteY206" fmla="*/ 2920260 h 3188466"/>
              <a:gd name="connsiteX207" fmla="*/ 4939211 w 12202113"/>
              <a:gd name="connsiteY207" fmla="*/ 2931760 h 3188466"/>
              <a:gd name="connsiteX208" fmla="*/ 4794309 w 12202113"/>
              <a:gd name="connsiteY208" fmla="*/ 2937227 h 3188466"/>
              <a:gd name="connsiteX209" fmla="*/ 4637676 w 12202113"/>
              <a:gd name="connsiteY209" fmla="*/ 2946666 h 3188466"/>
              <a:gd name="connsiteX210" fmla="*/ 4585922 w 12202113"/>
              <a:gd name="connsiteY210" fmla="*/ 2944906 h 3188466"/>
              <a:gd name="connsiteX211" fmla="*/ 4539516 w 12202113"/>
              <a:gd name="connsiteY211" fmla="*/ 2953466 h 3188466"/>
              <a:gd name="connsiteX212" fmla="*/ 4520819 w 12202113"/>
              <a:gd name="connsiteY212" fmla="*/ 2950477 h 3188466"/>
              <a:gd name="connsiteX213" fmla="*/ 4517604 w 12202113"/>
              <a:gd name="connsiteY213" fmla="*/ 2949852 h 3188466"/>
              <a:gd name="connsiteX214" fmla="*/ 4504537 w 12202113"/>
              <a:gd name="connsiteY214" fmla="*/ 2949759 h 3188466"/>
              <a:gd name="connsiteX215" fmla="*/ 4501104 w 12202113"/>
              <a:gd name="connsiteY215" fmla="*/ 2946715 h 3188466"/>
              <a:gd name="connsiteX216" fmla="*/ 4342695 w 12202113"/>
              <a:gd name="connsiteY216" fmla="*/ 2951638 h 3188466"/>
              <a:gd name="connsiteX217" fmla="*/ 4274096 w 12202113"/>
              <a:gd name="connsiteY217" fmla="*/ 2953640 h 3188466"/>
              <a:gd name="connsiteX218" fmla="*/ 4248170 w 12202113"/>
              <a:gd name="connsiteY218" fmla="*/ 2951384 h 3188466"/>
              <a:gd name="connsiteX219" fmla="*/ 4147924 w 12202113"/>
              <a:gd name="connsiteY219" fmla="*/ 2945945 h 3188466"/>
              <a:gd name="connsiteX220" fmla="*/ 4061825 w 12202113"/>
              <a:gd name="connsiteY220" fmla="*/ 2944206 h 3188466"/>
              <a:gd name="connsiteX221" fmla="*/ 3998557 w 12202113"/>
              <a:gd name="connsiteY221" fmla="*/ 2955821 h 3188466"/>
              <a:gd name="connsiteX222" fmla="*/ 3993107 w 12202113"/>
              <a:gd name="connsiteY222" fmla="*/ 2953708 h 3188466"/>
              <a:gd name="connsiteX223" fmla="*/ 3949713 w 12202113"/>
              <a:gd name="connsiteY223" fmla="*/ 2955441 h 3188466"/>
              <a:gd name="connsiteX224" fmla="*/ 3797284 w 12202113"/>
              <a:gd name="connsiteY224" fmla="*/ 2977037 h 3188466"/>
              <a:gd name="connsiteX225" fmla="*/ 3712498 w 12202113"/>
              <a:gd name="connsiteY225" fmla="*/ 2979996 h 3188466"/>
              <a:gd name="connsiteX226" fmla="*/ 3682471 w 12202113"/>
              <a:gd name="connsiteY226" fmla="*/ 2978543 h 3188466"/>
              <a:gd name="connsiteX227" fmla="*/ 3632163 w 12202113"/>
              <a:gd name="connsiteY227" fmla="*/ 2976264 h 3188466"/>
              <a:gd name="connsiteX228" fmla="*/ 3594728 w 12202113"/>
              <a:gd name="connsiteY228" fmla="*/ 2968398 h 3188466"/>
              <a:gd name="connsiteX229" fmla="*/ 3552594 w 12202113"/>
              <a:gd name="connsiteY229" fmla="*/ 2968934 h 3188466"/>
              <a:gd name="connsiteX230" fmla="*/ 3542589 w 12202113"/>
              <a:gd name="connsiteY230" fmla="*/ 2977031 h 3188466"/>
              <a:gd name="connsiteX231" fmla="*/ 3497591 w 12202113"/>
              <a:gd name="connsiteY231" fmla="*/ 2975018 h 3188466"/>
              <a:gd name="connsiteX232" fmla="*/ 3429352 w 12202113"/>
              <a:gd name="connsiteY232" fmla="*/ 2971090 h 3188466"/>
              <a:gd name="connsiteX233" fmla="*/ 3389938 w 12202113"/>
              <a:gd name="connsiteY233" fmla="*/ 2970884 h 3188466"/>
              <a:gd name="connsiteX234" fmla="*/ 3282344 w 12202113"/>
              <a:gd name="connsiteY234" fmla="*/ 2968084 h 3188466"/>
              <a:gd name="connsiteX235" fmla="*/ 3174624 w 12202113"/>
              <a:gd name="connsiteY235" fmla="*/ 2963576 h 3188466"/>
              <a:gd name="connsiteX236" fmla="*/ 3111077 w 12202113"/>
              <a:gd name="connsiteY236" fmla="*/ 2951285 h 3188466"/>
              <a:gd name="connsiteX237" fmla="*/ 3022501 w 12202113"/>
              <a:gd name="connsiteY237" fmla="*/ 2948619 h 3188466"/>
              <a:gd name="connsiteX238" fmla="*/ 3007714 w 12202113"/>
              <a:gd name="connsiteY238" fmla="*/ 2946762 h 3188466"/>
              <a:gd name="connsiteX239" fmla="*/ 2903098 w 12202113"/>
              <a:gd name="connsiteY239" fmla="*/ 2940576 h 3188466"/>
              <a:gd name="connsiteX240" fmla="*/ 2781591 w 12202113"/>
              <a:gd name="connsiteY240" fmla="*/ 2946394 h 3188466"/>
              <a:gd name="connsiteX241" fmla="*/ 2627942 w 12202113"/>
              <a:gd name="connsiteY241" fmla="*/ 2919996 h 3188466"/>
              <a:gd name="connsiteX242" fmla="*/ 2354959 w 12202113"/>
              <a:gd name="connsiteY242" fmla="*/ 2882080 h 3188466"/>
              <a:gd name="connsiteX243" fmla="*/ 2063184 w 12202113"/>
              <a:gd name="connsiteY243" fmla="*/ 2879109 h 3188466"/>
              <a:gd name="connsiteX244" fmla="*/ 1986946 w 12202113"/>
              <a:gd name="connsiteY244" fmla="*/ 2887619 h 3188466"/>
              <a:gd name="connsiteX245" fmla="*/ 1763479 w 12202113"/>
              <a:gd name="connsiteY245" fmla="*/ 2909077 h 3188466"/>
              <a:gd name="connsiteX246" fmla="*/ 1537980 w 12202113"/>
              <a:gd name="connsiteY246" fmla="*/ 2960398 h 3188466"/>
              <a:gd name="connsiteX247" fmla="*/ 1395229 w 12202113"/>
              <a:gd name="connsiteY247" fmla="*/ 2975625 h 3188466"/>
              <a:gd name="connsiteX248" fmla="*/ 1327834 w 12202113"/>
              <a:gd name="connsiteY248" fmla="*/ 2989485 h 3188466"/>
              <a:gd name="connsiteX249" fmla="*/ 1280757 w 12202113"/>
              <a:gd name="connsiteY249" fmla="*/ 2992959 h 3188466"/>
              <a:gd name="connsiteX250" fmla="*/ 1252582 w 12202113"/>
              <a:gd name="connsiteY250" fmla="*/ 2995877 h 3188466"/>
              <a:gd name="connsiteX251" fmla="*/ 1204670 w 12202113"/>
              <a:gd name="connsiteY251" fmla="*/ 3014826 h 3188466"/>
              <a:gd name="connsiteX252" fmla="*/ 1020457 w 12202113"/>
              <a:gd name="connsiteY252" fmla="*/ 3031603 h 3188466"/>
              <a:gd name="connsiteX253" fmla="*/ 843248 w 12202113"/>
              <a:gd name="connsiteY253" fmla="*/ 3026954 h 3188466"/>
              <a:gd name="connsiteX254" fmla="*/ 583517 w 12202113"/>
              <a:gd name="connsiteY254" fmla="*/ 3089095 h 3188466"/>
              <a:gd name="connsiteX255" fmla="*/ 556836 w 12202113"/>
              <a:gd name="connsiteY255" fmla="*/ 3094374 h 3188466"/>
              <a:gd name="connsiteX256" fmla="*/ 412089 w 12202113"/>
              <a:gd name="connsiteY256" fmla="*/ 3121334 h 3188466"/>
              <a:gd name="connsiteX257" fmla="*/ 83929 w 12202113"/>
              <a:gd name="connsiteY257" fmla="*/ 3150566 h 3188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</a:cxnLst>
            <a:rect l="l" t="t" r="r" b="b"/>
            <a:pathLst>
              <a:path w="12202113" h="3188466">
                <a:moveTo>
                  <a:pt x="0" y="3188466"/>
                </a:moveTo>
                <a:lnTo>
                  <a:pt x="10116" y="2657641"/>
                </a:lnTo>
                <a:lnTo>
                  <a:pt x="10116" y="0"/>
                </a:lnTo>
                <a:lnTo>
                  <a:pt x="12202113" y="0"/>
                </a:lnTo>
                <a:lnTo>
                  <a:pt x="12202113" y="2879832"/>
                </a:lnTo>
                <a:lnTo>
                  <a:pt x="12198167" y="2880360"/>
                </a:lnTo>
                <a:cubicBezTo>
                  <a:pt x="12163116" y="2884349"/>
                  <a:pt x="12143771" y="2884544"/>
                  <a:pt x="12122128" y="2887194"/>
                </a:cubicBezTo>
                <a:cubicBezTo>
                  <a:pt x="12087086" y="2893347"/>
                  <a:pt x="12050015" y="2907304"/>
                  <a:pt x="12028868" y="2911786"/>
                </a:cubicBezTo>
                <a:lnTo>
                  <a:pt x="11995238" y="2914090"/>
                </a:lnTo>
                <a:lnTo>
                  <a:pt x="11996460" y="2918442"/>
                </a:lnTo>
                <a:lnTo>
                  <a:pt x="11983968" y="2918762"/>
                </a:lnTo>
                <a:lnTo>
                  <a:pt x="11956084" y="2918868"/>
                </a:lnTo>
                <a:cubicBezTo>
                  <a:pt x="11938684" y="2919526"/>
                  <a:pt x="11890300" y="2918483"/>
                  <a:pt x="11872586" y="2920076"/>
                </a:cubicBezTo>
                <a:cubicBezTo>
                  <a:pt x="11867476" y="2924717"/>
                  <a:pt x="11859589" y="2927247"/>
                  <a:pt x="11849804" y="2928420"/>
                </a:cubicBezTo>
                <a:lnTo>
                  <a:pt x="11828254" y="2928551"/>
                </a:lnTo>
                <a:lnTo>
                  <a:pt x="11703277" y="2939735"/>
                </a:lnTo>
                <a:lnTo>
                  <a:pt x="11686094" y="2940570"/>
                </a:lnTo>
                <a:lnTo>
                  <a:pt x="11676788" y="2944321"/>
                </a:lnTo>
                <a:cubicBezTo>
                  <a:pt x="11669684" y="2945069"/>
                  <a:pt x="11649276" y="2944585"/>
                  <a:pt x="11643464" y="2945066"/>
                </a:cubicBezTo>
                <a:lnTo>
                  <a:pt x="11641922" y="2947200"/>
                </a:lnTo>
                <a:cubicBezTo>
                  <a:pt x="11623408" y="2950611"/>
                  <a:pt x="11553770" y="2961969"/>
                  <a:pt x="11532386" y="2965529"/>
                </a:cubicBezTo>
                <a:cubicBezTo>
                  <a:pt x="11528114" y="2962248"/>
                  <a:pt x="11518548" y="2967430"/>
                  <a:pt x="11513619" y="2968556"/>
                </a:cubicBezTo>
                <a:cubicBezTo>
                  <a:pt x="11512856" y="2966346"/>
                  <a:pt x="11500924" y="2965672"/>
                  <a:pt x="11497404" y="2967639"/>
                </a:cubicBezTo>
                <a:cubicBezTo>
                  <a:pt x="11413522" y="2978420"/>
                  <a:pt x="11455510" y="2956141"/>
                  <a:pt x="11407630" y="2970255"/>
                </a:cubicBezTo>
                <a:cubicBezTo>
                  <a:pt x="11399160" y="2971190"/>
                  <a:pt x="11392296" y="2970299"/>
                  <a:pt x="11386276" y="2968648"/>
                </a:cubicBezTo>
                <a:lnTo>
                  <a:pt x="11377296" y="2965257"/>
                </a:lnTo>
                <a:lnTo>
                  <a:pt x="11342536" y="2971666"/>
                </a:lnTo>
                <a:cubicBezTo>
                  <a:pt x="11325414" y="2973900"/>
                  <a:pt x="11307393" y="2975381"/>
                  <a:pt x="11288902" y="2976058"/>
                </a:cubicBezTo>
                <a:cubicBezTo>
                  <a:pt x="11284753" y="2971542"/>
                  <a:pt x="11270239" y="2977957"/>
                  <a:pt x="11263411" y="2979228"/>
                </a:cubicBezTo>
                <a:cubicBezTo>
                  <a:pt x="11263340" y="2976278"/>
                  <a:pt x="11248212" y="2974865"/>
                  <a:pt x="11242843" y="2977303"/>
                </a:cubicBezTo>
                <a:cubicBezTo>
                  <a:pt x="11130019" y="2987845"/>
                  <a:pt x="11193504" y="2960297"/>
                  <a:pt x="11125798" y="2976816"/>
                </a:cubicBezTo>
                <a:cubicBezTo>
                  <a:pt x="11114472" y="2977677"/>
                  <a:pt x="11105974" y="2976199"/>
                  <a:pt x="11098884" y="2973758"/>
                </a:cubicBezTo>
                <a:lnTo>
                  <a:pt x="11086128" y="2967663"/>
                </a:lnTo>
                <a:lnTo>
                  <a:pt x="11076132" y="2969836"/>
                </a:lnTo>
                <a:cubicBezTo>
                  <a:pt x="11038408" y="2970007"/>
                  <a:pt x="11027285" y="2963760"/>
                  <a:pt x="11005337" y="2970053"/>
                </a:cubicBezTo>
                <a:cubicBezTo>
                  <a:pt x="10972902" y="2956973"/>
                  <a:pt x="10983824" y="2968749"/>
                  <a:pt x="10959154" y="2970750"/>
                </a:cubicBezTo>
                <a:cubicBezTo>
                  <a:pt x="10939692" y="2973358"/>
                  <a:pt x="10975422" y="2978377"/>
                  <a:pt x="10956347" y="2979118"/>
                </a:cubicBezTo>
                <a:cubicBezTo>
                  <a:pt x="10935712" y="2975741"/>
                  <a:pt x="10936682" y="2986229"/>
                  <a:pt x="10915223" y="2982099"/>
                </a:cubicBezTo>
                <a:cubicBezTo>
                  <a:pt x="10920436" y="2974198"/>
                  <a:pt x="10872877" y="2983630"/>
                  <a:pt x="10871398" y="2976728"/>
                </a:cubicBezTo>
                <a:cubicBezTo>
                  <a:pt x="10853171" y="2986599"/>
                  <a:pt x="10844013" y="2974439"/>
                  <a:pt x="10819743" y="2977481"/>
                </a:cubicBezTo>
                <a:cubicBezTo>
                  <a:pt x="10808314" y="2981215"/>
                  <a:pt x="10800068" y="2981856"/>
                  <a:pt x="10788834" y="2977840"/>
                </a:cubicBezTo>
                <a:cubicBezTo>
                  <a:pt x="10736185" y="2996020"/>
                  <a:pt x="10756982" y="2978653"/>
                  <a:pt x="10707711" y="2985644"/>
                </a:cubicBezTo>
                <a:cubicBezTo>
                  <a:pt x="10665262" y="2992997"/>
                  <a:pt x="10617142" y="2997767"/>
                  <a:pt x="10576086" y="3015319"/>
                </a:cubicBezTo>
                <a:cubicBezTo>
                  <a:pt x="10568550" y="3020292"/>
                  <a:pt x="10550046" y="3022174"/>
                  <a:pt x="10534761" y="3019524"/>
                </a:cubicBezTo>
                <a:cubicBezTo>
                  <a:pt x="10532134" y="3019067"/>
                  <a:pt x="10529698" y="3018490"/>
                  <a:pt x="10527537" y="3017814"/>
                </a:cubicBezTo>
                <a:cubicBezTo>
                  <a:pt x="10492044" y="3020498"/>
                  <a:pt x="10362224" y="3032491"/>
                  <a:pt x="10321799" y="3035635"/>
                </a:cubicBezTo>
                <a:cubicBezTo>
                  <a:pt x="10318526" y="3029246"/>
                  <a:pt x="10298084" y="3040774"/>
                  <a:pt x="10284989" y="3036679"/>
                </a:cubicBezTo>
                <a:cubicBezTo>
                  <a:pt x="10275610" y="3033085"/>
                  <a:pt x="10267220" y="3035744"/>
                  <a:pt x="10257423" y="3036027"/>
                </a:cubicBezTo>
                <a:cubicBezTo>
                  <a:pt x="10244517" y="3033202"/>
                  <a:pt x="10202424" y="3038304"/>
                  <a:pt x="10191450" y="3041963"/>
                </a:cubicBezTo>
                <a:cubicBezTo>
                  <a:pt x="10165225" y="3054679"/>
                  <a:pt x="10105634" y="3045236"/>
                  <a:pt x="10083845" y="3054978"/>
                </a:cubicBezTo>
                <a:cubicBezTo>
                  <a:pt x="10075939" y="3056408"/>
                  <a:pt x="10068203" y="3056986"/>
                  <a:pt x="10060611" y="3057035"/>
                </a:cubicBezTo>
                <a:lnTo>
                  <a:pt x="10039363" y="3055961"/>
                </a:lnTo>
                <a:lnTo>
                  <a:pt x="10033322" y="3053238"/>
                </a:lnTo>
                <a:lnTo>
                  <a:pt x="10020337" y="3053912"/>
                </a:lnTo>
                <a:lnTo>
                  <a:pt x="10016616" y="3053498"/>
                </a:lnTo>
                <a:cubicBezTo>
                  <a:pt x="10009508" y="3052695"/>
                  <a:pt x="10002492" y="3051995"/>
                  <a:pt x="9995549" y="3051719"/>
                </a:cubicBezTo>
                <a:cubicBezTo>
                  <a:pt x="10004680" y="3065377"/>
                  <a:pt x="9937988" y="3051618"/>
                  <a:pt x="9957212" y="3062663"/>
                </a:cubicBezTo>
                <a:cubicBezTo>
                  <a:pt x="9920646" y="3063519"/>
                  <a:pt x="9948538" y="3073806"/>
                  <a:pt x="9904584" y="3063999"/>
                </a:cubicBezTo>
                <a:cubicBezTo>
                  <a:pt x="9847813" y="3075166"/>
                  <a:pt x="9758323" y="3071010"/>
                  <a:pt x="9713857" y="3087955"/>
                </a:cubicBezTo>
                <a:cubicBezTo>
                  <a:pt x="9719380" y="3081485"/>
                  <a:pt x="9695453" y="3076466"/>
                  <a:pt x="9678879" y="3079676"/>
                </a:cubicBezTo>
                <a:cubicBezTo>
                  <a:pt x="9698255" y="3054291"/>
                  <a:pt x="9613348" y="3102551"/>
                  <a:pt x="9598760" y="3085228"/>
                </a:cubicBezTo>
                <a:cubicBezTo>
                  <a:pt x="9598041" y="3101310"/>
                  <a:pt x="9523758" y="3128579"/>
                  <a:pt x="9488796" y="3115384"/>
                </a:cubicBezTo>
                <a:cubicBezTo>
                  <a:pt x="9435532" y="3118605"/>
                  <a:pt x="9397815" y="3131898"/>
                  <a:pt x="9341972" y="3126583"/>
                </a:cubicBezTo>
                <a:cubicBezTo>
                  <a:pt x="9340239" y="3128735"/>
                  <a:pt x="9337399" y="3130536"/>
                  <a:pt x="9333795" y="3132083"/>
                </a:cubicBezTo>
                <a:lnTo>
                  <a:pt x="9321736" y="3135834"/>
                </a:lnTo>
                <a:lnTo>
                  <a:pt x="9319405" y="3135561"/>
                </a:lnTo>
                <a:cubicBezTo>
                  <a:pt x="9310247" y="3135512"/>
                  <a:pt x="9305558" y="3136419"/>
                  <a:pt x="9302847" y="3137746"/>
                </a:cubicBezTo>
                <a:lnTo>
                  <a:pt x="9300930" y="3139687"/>
                </a:lnTo>
                <a:lnTo>
                  <a:pt x="9290106" y="3141645"/>
                </a:lnTo>
                <a:lnTo>
                  <a:pt x="9270220" y="3146737"/>
                </a:lnTo>
                <a:lnTo>
                  <a:pt x="9265150" y="3146531"/>
                </a:lnTo>
                <a:lnTo>
                  <a:pt x="9233057" y="3152408"/>
                </a:lnTo>
                <a:lnTo>
                  <a:pt x="9231974" y="3151938"/>
                </a:lnTo>
                <a:cubicBezTo>
                  <a:pt x="9228816" y="3151020"/>
                  <a:pt x="9225099" y="3150595"/>
                  <a:pt x="9220130" y="3151189"/>
                </a:cubicBezTo>
                <a:cubicBezTo>
                  <a:pt x="9218372" y="3142213"/>
                  <a:pt x="9213458" y="3148467"/>
                  <a:pt x="9198955" y="3151015"/>
                </a:cubicBezTo>
                <a:cubicBezTo>
                  <a:pt x="9192986" y="3137641"/>
                  <a:pt x="9157451" y="3149750"/>
                  <a:pt x="9142196" y="3143802"/>
                </a:cubicBezTo>
                <a:cubicBezTo>
                  <a:pt x="9131673" y="3145976"/>
                  <a:pt x="9120437" y="3148030"/>
                  <a:pt x="9108665" y="3149868"/>
                </a:cubicBezTo>
                <a:lnTo>
                  <a:pt x="9014086" y="3150791"/>
                </a:lnTo>
                <a:lnTo>
                  <a:pt x="8915037" y="3140020"/>
                </a:lnTo>
                <a:cubicBezTo>
                  <a:pt x="8878400" y="3139785"/>
                  <a:pt x="8846675" y="3135786"/>
                  <a:pt x="8815667" y="3138606"/>
                </a:cubicBezTo>
                <a:cubicBezTo>
                  <a:pt x="8803071" y="3135495"/>
                  <a:pt x="8791199" y="3134238"/>
                  <a:pt x="8779688" y="3138895"/>
                </a:cubicBezTo>
                <a:cubicBezTo>
                  <a:pt x="8745498" y="3137342"/>
                  <a:pt x="8737221" y="3130691"/>
                  <a:pt x="8715556" y="3135878"/>
                </a:cubicBezTo>
                <a:cubicBezTo>
                  <a:pt x="8696347" y="3125121"/>
                  <a:pt x="8695210" y="3129227"/>
                  <a:pt x="8686183" y="3132307"/>
                </a:cubicBezTo>
                <a:lnTo>
                  <a:pt x="8684895" y="3132527"/>
                </a:lnTo>
                <a:lnTo>
                  <a:pt x="8682270" y="3130989"/>
                </a:lnTo>
                <a:lnTo>
                  <a:pt x="8676836" y="3130278"/>
                </a:lnTo>
                <a:lnTo>
                  <a:pt x="8662002" y="3130735"/>
                </a:lnTo>
                <a:lnTo>
                  <a:pt x="8656423" y="3131304"/>
                </a:lnTo>
                <a:cubicBezTo>
                  <a:pt x="8652581" y="3131550"/>
                  <a:pt x="8650028" y="3131521"/>
                  <a:pt x="8648261" y="3131294"/>
                </a:cubicBezTo>
                <a:lnTo>
                  <a:pt x="8648057" y="3131167"/>
                </a:lnTo>
                <a:lnTo>
                  <a:pt x="8640412" y="3131403"/>
                </a:lnTo>
                <a:cubicBezTo>
                  <a:pt x="8627510" y="3132092"/>
                  <a:pt x="8614954" y="3133035"/>
                  <a:pt x="8603003" y="3134155"/>
                </a:cubicBezTo>
                <a:cubicBezTo>
                  <a:pt x="8592897" y="3127095"/>
                  <a:pt x="8548738" y="3135435"/>
                  <a:pt x="8553571" y="3122125"/>
                </a:cubicBezTo>
                <a:cubicBezTo>
                  <a:pt x="8537450" y="3123243"/>
                  <a:pt x="8527699" y="3128769"/>
                  <a:pt x="8533128" y="3120039"/>
                </a:cubicBezTo>
                <a:cubicBezTo>
                  <a:pt x="8527821" y="3120156"/>
                  <a:pt x="8524551" y="3119414"/>
                  <a:pt x="8522209" y="3118252"/>
                </a:cubicBezTo>
                <a:lnTo>
                  <a:pt x="8521532" y="3117705"/>
                </a:lnTo>
                <a:lnTo>
                  <a:pt x="8485667" y="3120406"/>
                </a:lnTo>
                <a:lnTo>
                  <a:pt x="8480905" y="3119749"/>
                </a:lnTo>
                <a:lnTo>
                  <a:pt x="8457530" y="3122810"/>
                </a:lnTo>
                <a:lnTo>
                  <a:pt x="8445451" y="3123697"/>
                </a:lnTo>
                <a:lnTo>
                  <a:pt x="8442039" y="3125378"/>
                </a:lnTo>
                <a:cubicBezTo>
                  <a:pt x="8438355" y="3126399"/>
                  <a:pt x="8433075" y="3126839"/>
                  <a:pt x="8424215" y="3125963"/>
                </a:cubicBezTo>
                <a:lnTo>
                  <a:pt x="8422165" y="3125491"/>
                </a:lnTo>
                <a:lnTo>
                  <a:pt x="8407465" y="3127979"/>
                </a:lnTo>
                <a:cubicBezTo>
                  <a:pt x="8402731" y="3129129"/>
                  <a:pt x="8398540" y="3130592"/>
                  <a:pt x="8395146" y="3132488"/>
                </a:cubicBezTo>
                <a:cubicBezTo>
                  <a:pt x="8345093" y="3122354"/>
                  <a:pt x="8297866" y="3131626"/>
                  <a:pt x="8243538" y="3129873"/>
                </a:cubicBezTo>
                <a:cubicBezTo>
                  <a:pt x="8220052" y="3114107"/>
                  <a:pt x="8126172" y="3133411"/>
                  <a:pt x="8112685" y="3148698"/>
                </a:cubicBezTo>
                <a:cubicBezTo>
                  <a:pt x="8112380" y="3135302"/>
                  <a:pt x="8044302" y="3153542"/>
                  <a:pt x="8026741" y="3154015"/>
                </a:cubicBezTo>
                <a:cubicBezTo>
                  <a:pt x="8020887" y="3154173"/>
                  <a:pt x="8020646" y="3152357"/>
                  <a:pt x="8030400" y="3146736"/>
                </a:cubicBezTo>
                <a:cubicBezTo>
                  <a:pt x="8011739" y="3148301"/>
                  <a:pt x="7992477" y="3141339"/>
                  <a:pt x="8002987" y="3135663"/>
                </a:cubicBezTo>
                <a:cubicBezTo>
                  <a:pt x="7946297" y="3147811"/>
                  <a:pt x="7862627" y="3135732"/>
                  <a:pt x="7798568" y="3141249"/>
                </a:cubicBezTo>
                <a:cubicBezTo>
                  <a:pt x="7763645" y="3127901"/>
                  <a:pt x="7782577" y="3140251"/>
                  <a:pt x="7746353" y="3137755"/>
                </a:cubicBezTo>
                <a:cubicBezTo>
                  <a:pt x="7756261" y="3150042"/>
                  <a:pt x="7702377" y="3130861"/>
                  <a:pt x="7700395" y="3144729"/>
                </a:cubicBezTo>
                <a:cubicBezTo>
                  <a:pt x="7693866" y="3143835"/>
                  <a:pt x="7687603" y="3142532"/>
                  <a:pt x="7681335" y="3141120"/>
                </a:cubicBezTo>
                <a:lnTo>
                  <a:pt x="7678044" y="3140387"/>
                </a:lnTo>
                <a:lnTo>
                  <a:pt x="7664890" y="3139855"/>
                </a:lnTo>
                <a:lnTo>
                  <a:pt x="7661183" y="3136706"/>
                </a:lnTo>
                <a:lnTo>
                  <a:pt x="7641383" y="3133755"/>
                </a:lnTo>
                <a:cubicBezTo>
                  <a:pt x="7633967" y="3133115"/>
                  <a:pt x="7625987" y="3132967"/>
                  <a:pt x="7617169" y="3133614"/>
                </a:cubicBezTo>
                <a:cubicBezTo>
                  <a:pt x="7595475" y="3139109"/>
                  <a:pt x="7561695" y="3132374"/>
                  <a:pt x="7531143" y="3132781"/>
                </a:cubicBezTo>
                <a:lnTo>
                  <a:pt x="7517113" y="3134483"/>
                </a:lnTo>
                <a:lnTo>
                  <a:pt x="7471320" y="3131645"/>
                </a:lnTo>
                <a:cubicBezTo>
                  <a:pt x="7458285" y="3131095"/>
                  <a:pt x="7444756" y="3130805"/>
                  <a:pt x="7430512" y="3131007"/>
                </a:cubicBezTo>
                <a:lnTo>
                  <a:pt x="7404071" y="3132361"/>
                </a:lnTo>
                <a:lnTo>
                  <a:pt x="7397140" y="3131239"/>
                </a:lnTo>
                <a:cubicBezTo>
                  <a:pt x="7385068" y="3131364"/>
                  <a:pt x="7369091" y="3135313"/>
                  <a:pt x="7370514" y="3130516"/>
                </a:cubicBezTo>
                <a:lnTo>
                  <a:pt x="7356953" y="3132179"/>
                </a:lnTo>
                <a:lnTo>
                  <a:pt x="7343567" y="3128350"/>
                </a:lnTo>
                <a:cubicBezTo>
                  <a:pt x="7342101" y="3127461"/>
                  <a:pt x="7340998" y="3126514"/>
                  <a:pt x="7340295" y="3125545"/>
                </a:cubicBezTo>
                <a:lnTo>
                  <a:pt x="7321348" y="3126804"/>
                </a:lnTo>
                <a:lnTo>
                  <a:pt x="7305815" y="3124063"/>
                </a:lnTo>
                <a:lnTo>
                  <a:pt x="7292274" y="3125855"/>
                </a:lnTo>
                <a:lnTo>
                  <a:pt x="7286654" y="3125451"/>
                </a:lnTo>
                <a:lnTo>
                  <a:pt x="7272685" y="3124094"/>
                </a:lnTo>
                <a:cubicBezTo>
                  <a:pt x="7265523" y="3123143"/>
                  <a:pt x="7257508" y="3121997"/>
                  <a:pt x="7248584" y="3121080"/>
                </a:cubicBezTo>
                <a:lnTo>
                  <a:pt x="7241065" y="3120661"/>
                </a:lnTo>
                <a:lnTo>
                  <a:pt x="7224696" y="3116051"/>
                </a:lnTo>
                <a:cubicBezTo>
                  <a:pt x="7212786" y="3112566"/>
                  <a:pt x="7203412" y="3110217"/>
                  <a:pt x="7193009" y="3112108"/>
                </a:cubicBezTo>
                <a:cubicBezTo>
                  <a:pt x="7175276" y="3107606"/>
                  <a:pt x="7162888" y="3094987"/>
                  <a:pt x="7137220" y="3098354"/>
                </a:cubicBezTo>
                <a:cubicBezTo>
                  <a:pt x="7145010" y="3092637"/>
                  <a:pt x="7108715" y="3097662"/>
                  <a:pt x="7104427" y="3091790"/>
                </a:cubicBezTo>
                <a:cubicBezTo>
                  <a:pt x="7102447" y="3087061"/>
                  <a:pt x="7090976" y="3087484"/>
                  <a:pt x="7082240" y="3085740"/>
                </a:cubicBezTo>
                <a:cubicBezTo>
                  <a:pt x="7076014" y="3080911"/>
                  <a:pt x="7032058" y="3076501"/>
                  <a:pt x="7016754" y="3077196"/>
                </a:cubicBezTo>
                <a:cubicBezTo>
                  <a:pt x="6973620" y="3082001"/>
                  <a:pt x="6938923" y="3062558"/>
                  <a:pt x="6904436" y="3065900"/>
                </a:cubicBezTo>
                <a:cubicBezTo>
                  <a:pt x="6895406" y="3065445"/>
                  <a:pt x="6887919" y="3064350"/>
                  <a:pt x="6881434" y="3062865"/>
                </a:cubicBezTo>
                <a:lnTo>
                  <a:pt x="6865273" y="3057749"/>
                </a:lnTo>
                <a:cubicBezTo>
                  <a:pt x="6865072" y="3056626"/>
                  <a:pt x="6864871" y="3055502"/>
                  <a:pt x="6864671" y="3054378"/>
                </a:cubicBezTo>
                <a:lnTo>
                  <a:pt x="6852599" y="3052306"/>
                </a:lnTo>
                <a:lnTo>
                  <a:pt x="6850143" y="3051232"/>
                </a:lnTo>
                <a:cubicBezTo>
                  <a:pt x="6845470" y="3049168"/>
                  <a:pt x="6840704" y="3047206"/>
                  <a:pt x="6835301" y="3045593"/>
                </a:cubicBezTo>
                <a:cubicBezTo>
                  <a:pt x="6820447" y="3058242"/>
                  <a:pt x="6786888" y="3033956"/>
                  <a:pt x="6784871" y="3046562"/>
                </a:cubicBezTo>
                <a:cubicBezTo>
                  <a:pt x="6752593" y="3039899"/>
                  <a:pt x="6759140" y="3053646"/>
                  <a:pt x="6738245" y="3037055"/>
                </a:cubicBezTo>
                <a:cubicBezTo>
                  <a:pt x="6671880" y="3034501"/>
                  <a:pt x="6603220" y="3013245"/>
                  <a:pt x="6537703" y="3017736"/>
                </a:cubicBezTo>
                <a:cubicBezTo>
                  <a:pt x="6553051" y="3013722"/>
                  <a:pt x="6541149" y="3004943"/>
                  <a:pt x="6521858" y="3004158"/>
                </a:cubicBezTo>
                <a:cubicBezTo>
                  <a:pt x="6580141" y="2987944"/>
                  <a:pt x="6428765" y="3009117"/>
                  <a:pt x="6445069" y="2992470"/>
                </a:cubicBezTo>
                <a:cubicBezTo>
                  <a:pt x="6417897" y="3005060"/>
                  <a:pt x="6310156" y="3011743"/>
                  <a:pt x="6302447" y="2994274"/>
                </a:cubicBezTo>
                <a:cubicBezTo>
                  <a:pt x="6252173" y="2986131"/>
                  <a:pt x="6198382" y="2989085"/>
                  <a:pt x="6160029" y="2973666"/>
                </a:cubicBezTo>
                <a:cubicBezTo>
                  <a:pt x="6155014" y="2975022"/>
                  <a:pt x="6149642" y="2975878"/>
                  <a:pt x="6144046" y="2976380"/>
                </a:cubicBezTo>
                <a:lnTo>
                  <a:pt x="6127670" y="2976929"/>
                </a:lnTo>
                <a:lnTo>
                  <a:pt x="6126155" y="2976245"/>
                </a:lnTo>
                <a:cubicBezTo>
                  <a:pt x="6118509" y="2974369"/>
                  <a:pt x="6113052" y="2974144"/>
                  <a:pt x="6108575" y="2974651"/>
                </a:cubicBezTo>
                <a:lnTo>
                  <a:pt x="6103746" y="2975803"/>
                </a:lnTo>
                <a:lnTo>
                  <a:pt x="6091377" y="2975180"/>
                </a:lnTo>
                <a:lnTo>
                  <a:pt x="6066183" y="2975222"/>
                </a:lnTo>
                <a:lnTo>
                  <a:pt x="6063287" y="2974353"/>
                </a:lnTo>
                <a:lnTo>
                  <a:pt x="6054813" y="2974911"/>
                </a:lnTo>
                <a:lnTo>
                  <a:pt x="6050809" y="2973985"/>
                </a:lnTo>
                <a:lnTo>
                  <a:pt x="6013979" y="2974553"/>
                </a:lnTo>
                <a:cubicBezTo>
                  <a:pt x="6013918" y="2974361"/>
                  <a:pt x="6013860" y="2974167"/>
                  <a:pt x="6013800" y="2973973"/>
                </a:cubicBezTo>
                <a:cubicBezTo>
                  <a:pt x="6012565" y="2972689"/>
                  <a:pt x="6010070" y="2971765"/>
                  <a:pt x="6004866" y="2971570"/>
                </a:cubicBezTo>
                <a:cubicBezTo>
                  <a:pt x="6017706" y="2963268"/>
                  <a:pt x="6003515" y="2968156"/>
                  <a:pt x="5987036" y="2968315"/>
                </a:cubicBezTo>
                <a:cubicBezTo>
                  <a:pt x="6003302" y="2955458"/>
                  <a:pt x="5953573" y="2961108"/>
                  <a:pt x="5950027" y="2953546"/>
                </a:cubicBezTo>
                <a:cubicBezTo>
                  <a:pt x="5937559" y="2953953"/>
                  <a:pt x="5924668" y="2954151"/>
                  <a:pt x="5911668" y="2954074"/>
                </a:cubicBezTo>
                <a:lnTo>
                  <a:pt x="5904110" y="2953861"/>
                </a:lnTo>
                <a:cubicBezTo>
                  <a:pt x="5904082" y="2953815"/>
                  <a:pt x="5904053" y="2953769"/>
                  <a:pt x="5904026" y="2953724"/>
                </a:cubicBezTo>
                <a:cubicBezTo>
                  <a:pt x="5902528" y="2953395"/>
                  <a:pt x="5900097" y="2953219"/>
                  <a:pt x="5896189" y="2953236"/>
                </a:cubicBezTo>
                <a:lnTo>
                  <a:pt x="5890331" y="2953471"/>
                </a:lnTo>
                <a:lnTo>
                  <a:pt x="5875672" y="2953056"/>
                </a:lnTo>
                <a:lnTo>
                  <a:pt x="5871070" y="2952035"/>
                </a:lnTo>
                <a:lnTo>
                  <a:pt x="5869888" y="2950364"/>
                </a:lnTo>
                <a:lnTo>
                  <a:pt x="5868461" y="2950506"/>
                </a:lnTo>
                <a:cubicBezTo>
                  <a:pt x="5857092" y="2953019"/>
                  <a:pt x="5852416" y="2957005"/>
                  <a:pt x="5843343" y="2945262"/>
                </a:cubicBezTo>
                <a:cubicBezTo>
                  <a:pt x="5817989" y="2949116"/>
                  <a:pt x="5815840" y="2942065"/>
                  <a:pt x="5784331" y="2938531"/>
                </a:cubicBezTo>
                <a:cubicBezTo>
                  <a:pt x="5769202" y="2942455"/>
                  <a:pt x="5758885" y="2940521"/>
                  <a:pt x="5749498" y="2936713"/>
                </a:cubicBezTo>
                <a:cubicBezTo>
                  <a:pt x="5717228" y="2937683"/>
                  <a:pt x="5690227" y="2931877"/>
                  <a:pt x="5655214" y="2929503"/>
                </a:cubicBezTo>
                <a:cubicBezTo>
                  <a:pt x="5614827" y="2933899"/>
                  <a:pt x="5598877" y="2923069"/>
                  <a:pt x="5561446" y="2920575"/>
                </a:cubicBezTo>
                <a:cubicBezTo>
                  <a:pt x="5525084" y="2929276"/>
                  <a:pt x="5537471" y="2911136"/>
                  <a:pt x="5519456" y="2906631"/>
                </a:cubicBezTo>
                <a:lnTo>
                  <a:pt x="5514099" y="2906097"/>
                </a:lnTo>
                <a:lnTo>
                  <a:pt x="5499273" y="2907057"/>
                </a:lnTo>
                <a:lnTo>
                  <a:pt x="5493664" y="2907817"/>
                </a:lnTo>
                <a:cubicBezTo>
                  <a:pt x="5489815" y="2908191"/>
                  <a:pt x="5487270" y="2908250"/>
                  <a:pt x="5485530" y="2908080"/>
                </a:cubicBezTo>
                <a:lnTo>
                  <a:pt x="5485337" y="2907959"/>
                </a:lnTo>
                <a:lnTo>
                  <a:pt x="5477696" y="2908455"/>
                </a:lnTo>
                <a:cubicBezTo>
                  <a:pt x="5464775" y="2909581"/>
                  <a:pt x="5452182" y="2910951"/>
                  <a:pt x="5440170" y="2912482"/>
                </a:cubicBezTo>
                <a:cubicBezTo>
                  <a:pt x="5430698" y="2905718"/>
                  <a:pt x="5385970" y="2915593"/>
                  <a:pt x="5391911" y="2902040"/>
                </a:cubicBezTo>
                <a:cubicBezTo>
                  <a:pt x="5375744" y="2903707"/>
                  <a:pt x="5365560" y="2909594"/>
                  <a:pt x="5371708" y="2900629"/>
                </a:cubicBezTo>
                <a:cubicBezTo>
                  <a:pt x="5366408" y="2900926"/>
                  <a:pt x="5363213" y="2900288"/>
                  <a:pt x="5360976" y="2899197"/>
                </a:cubicBezTo>
                <a:lnTo>
                  <a:pt x="5360345" y="2898671"/>
                </a:lnTo>
                <a:lnTo>
                  <a:pt x="5324367" y="2902593"/>
                </a:lnTo>
                <a:lnTo>
                  <a:pt x="5319673" y="2902094"/>
                </a:lnTo>
                <a:lnTo>
                  <a:pt x="5296114" y="2905958"/>
                </a:lnTo>
                <a:lnTo>
                  <a:pt x="5283999" y="2907258"/>
                </a:lnTo>
                <a:lnTo>
                  <a:pt x="5280460" y="2909063"/>
                </a:lnTo>
                <a:cubicBezTo>
                  <a:pt x="5276699" y="2910214"/>
                  <a:pt x="5271395" y="2910834"/>
                  <a:pt x="5262637" y="2910250"/>
                </a:cubicBezTo>
                <a:lnTo>
                  <a:pt x="5260635" y="2909845"/>
                </a:lnTo>
                <a:lnTo>
                  <a:pt x="5245770" y="2912842"/>
                </a:lnTo>
                <a:cubicBezTo>
                  <a:pt x="5240955" y="2914159"/>
                  <a:pt x="5236652" y="2915770"/>
                  <a:pt x="5233108" y="2917794"/>
                </a:cubicBezTo>
                <a:cubicBezTo>
                  <a:pt x="5184071" y="2909280"/>
                  <a:pt x="5136210" y="2920197"/>
                  <a:pt x="5082201" y="2920260"/>
                </a:cubicBezTo>
                <a:lnTo>
                  <a:pt x="4939211" y="2931760"/>
                </a:lnTo>
                <a:cubicBezTo>
                  <a:pt x="4920477" y="2933960"/>
                  <a:pt x="4783353" y="2943291"/>
                  <a:pt x="4794309" y="2937227"/>
                </a:cubicBezTo>
                <a:cubicBezTo>
                  <a:pt x="4736776" y="2951353"/>
                  <a:pt x="4701995" y="2938961"/>
                  <a:pt x="4637676" y="2946666"/>
                </a:cubicBezTo>
                <a:cubicBezTo>
                  <a:pt x="4603987" y="2934412"/>
                  <a:pt x="4621816" y="2946201"/>
                  <a:pt x="4585922" y="2944906"/>
                </a:cubicBezTo>
                <a:cubicBezTo>
                  <a:pt x="4594760" y="2956935"/>
                  <a:pt x="4542663" y="2939450"/>
                  <a:pt x="4539516" y="2953466"/>
                </a:cubicBezTo>
                <a:cubicBezTo>
                  <a:pt x="4533082" y="2952789"/>
                  <a:pt x="4526953" y="2951687"/>
                  <a:pt x="4520819" y="2950477"/>
                </a:cubicBezTo>
                <a:lnTo>
                  <a:pt x="4517604" y="2949852"/>
                </a:lnTo>
                <a:lnTo>
                  <a:pt x="4504537" y="2949759"/>
                </a:lnTo>
                <a:lnTo>
                  <a:pt x="4501104" y="2946715"/>
                </a:lnTo>
                <a:lnTo>
                  <a:pt x="4342695" y="2951638"/>
                </a:lnTo>
                <a:cubicBezTo>
                  <a:pt x="4328954" y="2954609"/>
                  <a:pt x="4284038" y="2957184"/>
                  <a:pt x="4274096" y="2953640"/>
                </a:cubicBezTo>
                <a:cubicBezTo>
                  <a:pt x="4264434" y="2953346"/>
                  <a:pt x="4254047" y="2955481"/>
                  <a:pt x="4248170" y="2951384"/>
                </a:cubicBezTo>
                <a:lnTo>
                  <a:pt x="4147924" y="2945945"/>
                </a:lnTo>
                <a:cubicBezTo>
                  <a:pt x="4131656" y="2952619"/>
                  <a:pt x="4104816" y="2942907"/>
                  <a:pt x="4061825" y="2944206"/>
                </a:cubicBezTo>
                <a:cubicBezTo>
                  <a:pt x="4044045" y="2951860"/>
                  <a:pt x="4032845" y="2944993"/>
                  <a:pt x="3998557" y="2955821"/>
                </a:cubicBezTo>
                <a:cubicBezTo>
                  <a:pt x="3997072" y="2955023"/>
                  <a:pt x="3995237" y="2954313"/>
                  <a:pt x="3993107" y="2953708"/>
                </a:cubicBezTo>
                <a:cubicBezTo>
                  <a:pt x="3980729" y="2950196"/>
                  <a:pt x="3961302" y="2950972"/>
                  <a:pt x="3949713" y="2955441"/>
                </a:cubicBezTo>
                <a:cubicBezTo>
                  <a:pt x="3894925" y="2970367"/>
                  <a:pt x="3844508" y="2972262"/>
                  <a:pt x="3797284" y="2977037"/>
                </a:cubicBezTo>
                <a:cubicBezTo>
                  <a:pt x="3743822" y="2981057"/>
                  <a:pt x="3778974" y="2965129"/>
                  <a:pt x="3712498" y="2979996"/>
                </a:cubicBezTo>
                <a:cubicBezTo>
                  <a:pt x="3705202" y="2975373"/>
                  <a:pt x="3696720" y="2975524"/>
                  <a:pt x="3682471" y="2978543"/>
                </a:cubicBezTo>
                <a:cubicBezTo>
                  <a:pt x="3656488" y="2980127"/>
                  <a:pt x="3658300" y="2967587"/>
                  <a:pt x="3632163" y="2976264"/>
                </a:cubicBezTo>
                <a:cubicBezTo>
                  <a:pt x="3636766" y="2969363"/>
                  <a:pt x="3582819" y="2975892"/>
                  <a:pt x="3594728" y="2968398"/>
                </a:cubicBezTo>
                <a:cubicBezTo>
                  <a:pt x="3577705" y="2963064"/>
                  <a:pt x="3569481" y="2973476"/>
                  <a:pt x="3552594" y="2968934"/>
                </a:cubicBezTo>
                <a:cubicBezTo>
                  <a:pt x="3533613" y="2968552"/>
                  <a:pt x="3563577" y="2975594"/>
                  <a:pt x="3542589" y="2977031"/>
                </a:cubicBezTo>
                <a:cubicBezTo>
                  <a:pt x="3517131" y="2977564"/>
                  <a:pt x="3517346" y="2989828"/>
                  <a:pt x="3497591" y="2975018"/>
                </a:cubicBezTo>
                <a:lnTo>
                  <a:pt x="3429352" y="2971090"/>
                </a:lnTo>
                <a:cubicBezTo>
                  <a:pt x="3414141" y="2975624"/>
                  <a:pt x="3401904" y="2974195"/>
                  <a:pt x="3389938" y="2970884"/>
                </a:cubicBezTo>
                <a:cubicBezTo>
                  <a:pt x="3354504" y="2973297"/>
                  <a:pt x="3322178" y="2968827"/>
                  <a:pt x="3282344" y="2968084"/>
                </a:cubicBezTo>
                <a:cubicBezTo>
                  <a:pt x="3239277" y="2974224"/>
                  <a:pt x="3217192" y="2964327"/>
                  <a:pt x="3174624" y="2963576"/>
                </a:cubicBezTo>
                <a:cubicBezTo>
                  <a:pt x="3132504" y="2975210"/>
                  <a:pt x="3146911" y="2949576"/>
                  <a:pt x="3111077" y="2951285"/>
                </a:cubicBezTo>
                <a:cubicBezTo>
                  <a:pt x="3052732" y="2962418"/>
                  <a:pt x="3112543" y="2942881"/>
                  <a:pt x="3022501" y="2948619"/>
                </a:cubicBezTo>
                <a:cubicBezTo>
                  <a:pt x="3017399" y="2950352"/>
                  <a:pt x="3006521" y="2948989"/>
                  <a:pt x="3007714" y="2946762"/>
                </a:cubicBezTo>
                <a:cubicBezTo>
                  <a:pt x="2987987" y="2948105"/>
                  <a:pt x="2931270" y="2937206"/>
                  <a:pt x="2903098" y="2940576"/>
                </a:cubicBezTo>
                <a:cubicBezTo>
                  <a:pt x="2848155" y="2935894"/>
                  <a:pt x="2821430" y="2947095"/>
                  <a:pt x="2781591" y="2946394"/>
                </a:cubicBezTo>
                <a:cubicBezTo>
                  <a:pt x="2735559" y="2940279"/>
                  <a:pt x="2708563" y="2934146"/>
                  <a:pt x="2627942" y="2919996"/>
                </a:cubicBezTo>
                <a:lnTo>
                  <a:pt x="2354959" y="2882080"/>
                </a:lnTo>
                <a:cubicBezTo>
                  <a:pt x="2252426" y="2847776"/>
                  <a:pt x="2124519" y="2878188"/>
                  <a:pt x="2063184" y="2879109"/>
                </a:cubicBezTo>
                <a:cubicBezTo>
                  <a:pt x="2038620" y="2892844"/>
                  <a:pt x="2017217" y="2880735"/>
                  <a:pt x="1986946" y="2887619"/>
                </a:cubicBezTo>
                <a:cubicBezTo>
                  <a:pt x="1919067" y="2894646"/>
                  <a:pt x="1852404" y="2912737"/>
                  <a:pt x="1763479" y="2909077"/>
                </a:cubicBezTo>
                <a:cubicBezTo>
                  <a:pt x="1726097" y="2949538"/>
                  <a:pt x="1621108" y="2933327"/>
                  <a:pt x="1537980" y="2960398"/>
                </a:cubicBezTo>
                <a:cubicBezTo>
                  <a:pt x="1489205" y="2967965"/>
                  <a:pt x="1410921" y="2954082"/>
                  <a:pt x="1395229" y="2975625"/>
                </a:cubicBezTo>
                <a:cubicBezTo>
                  <a:pt x="1371975" y="2964548"/>
                  <a:pt x="1352259" y="2986116"/>
                  <a:pt x="1327834" y="2989485"/>
                </a:cubicBezTo>
                <a:cubicBezTo>
                  <a:pt x="1307734" y="2982782"/>
                  <a:pt x="1298456" y="2990289"/>
                  <a:pt x="1280757" y="2992959"/>
                </a:cubicBezTo>
                <a:cubicBezTo>
                  <a:pt x="1272383" y="2988567"/>
                  <a:pt x="1257337" y="2989790"/>
                  <a:pt x="1252582" y="2995877"/>
                </a:cubicBezTo>
                <a:cubicBezTo>
                  <a:pt x="1260705" y="3008688"/>
                  <a:pt x="1207969" y="3005420"/>
                  <a:pt x="1204670" y="3014826"/>
                </a:cubicBezTo>
                <a:cubicBezTo>
                  <a:pt x="1174431" y="3018683"/>
                  <a:pt x="1041848" y="3015513"/>
                  <a:pt x="1020457" y="3031603"/>
                </a:cubicBezTo>
                <a:cubicBezTo>
                  <a:pt x="959520" y="3042500"/>
                  <a:pt x="869308" y="3024872"/>
                  <a:pt x="843248" y="3026954"/>
                </a:cubicBezTo>
                <a:cubicBezTo>
                  <a:pt x="815646" y="3001836"/>
                  <a:pt x="694189" y="3080490"/>
                  <a:pt x="583517" y="3089095"/>
                </a:cubicBezTo>
                <a:cubicBezTo>
                  <a:pt x="568425" y="3087467"/>
                  <a:pt x="560448" y="3088013"/>
                  <a:pt x="556836" y="3094374"/>
                </a:cubicBezTo>
                <a:cubicBezTo>
                  <a:pt x="528264" y="3099747"/>
                  <a:pt x="471823" y="3109156"/>
                  <a:pt x="412089" y="3121334"/>
                </a:cubicBezTo>
                <a:cubicBezTo>
                  <a:pt x="367235" y="3131096"/>
                  <a:pt x="143790" y="3139436"/>
                  <a:pt x="83929" y="3150566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4C346AA-AB6E-3148-B83F-61C7B963A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05833"/>
            <a:ext cx="4215063" cy="2398713"/>
          </a:xfrm>
        </p:spPr>
        <p:txBody>
          <a:bodyPr>
            <a:normAutofit/>
          </a:bodyPr>
          <a:lstStyle/>
          <a:p>
            <a:r>
              <a:rPr lang="pt-BR" dirty="0"/>
              <a:t>O que é o DOM?</a:t>
            </a:r>
          </a:p>
        </p:txBody>
      </p:sp>
      <p:pic>
        <p:nvPicPr>
          <p:cNvPr id="5" name="Imagem 4" descr="Interface gráfica do usuário, Texto, Aplicativo&#10;&#10;Descrição gerada automaticamente">
            <a:extLst>
              <a:ext uri="{FF2B5EF4-FFF2-40B4-BE49-F238E27FC236}">
                <a16:creationId xmlns:a16="http://schemas.microsoft.com/office/drawing/2014/main" id="{E9EC4182-A5F6-F545-95B1-16BCAD4169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3869" y="553454"/>
            <a:ext cx="8845430" cy="2469279"/>
          </a:xfrm>
          <a:prstGeom prst="rect">
            <a:avLst/>
          </a:prstGeom>
        </p:spPr>
      </p:pic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7E171C6-5513-9640-992B-CAD9099AC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0779" y="3884452"/>
            <a:ext cx="5723021" cy="2398713"/>
          </a:xfrm>
        </p:spPr>
        <p:txBody>
          <a:bodyPr anchor="ctr">
            <a:normAutofit fontScale="92500"/>
          </a:bodyPr>
          <a:lstStyle/>
          <a:p>
            <a:r>
              <a:rPr lang="pt-BR" sz="2000" dirty="0" err="1"/>
              <a:t>Document</a:t>
            </a:r>
            <a:r>
              <a:rPr lang="pt-BR" sz="2000" dirty="0"/>
              <a:t> </a:t>
            </a:r>
            <a:r>
              <a:rPr lang="pt-BR" sz="2000" dirty="0" err="1"/>
              <a:t>Object</a:t>
            </a:r>
            <a:r>
              <a:rPr lang="pt-BR" sz="2000" dirty="0"/>
              <a:t> </a:t>
            </a:r>
            <a:r>
              <a:rPr lang="pt-BR" sz="2000" dirty="0" err="1"/>
              <a:t>Model</a:t>
            </a:r>
            <a:r>
              <a:rPr lang="pt-BR" sz="2000" dirty="0"/>
              <a:t> (DOM) é uma interface de programação para documentos HTML e XML</a:t>
            </a:r>
          </a:p>
          <a:p>
            <a:pPr lvl="1"/>
            <a:r>
              <a:rPr lang="pt-BR" sz="2000" dirty="0"/>
              <a:t>Representa a página para que programas possam alterar a estrutura</a:t>
            </a:r>
          </a:p>
          <a:p>
            <a:pPr lvl="1"/>
            <a:r>
              <a:rPr lang="pt-BR" sz="2000" dirty="0"/>
              <a:t>Elementos: Nós e objetos</a:t>
            </a:r>
          </a:p>
          <a:p>
            <a:r>
              <a:rPr lang="pt-BR" sz="2000" dirty="0"/>
              <a:t>Uma página Web é um documento</a:t>
            </a:r>
          </a:p>
          <a:p>
            <a:r>
              <a:rPr lang="pt-BR" sz="2000" b="1" i="1" dirty="0">
                <a:solidFill>
                  <a:srgbClr val="C00000"/>
                </a:solidFill>
              </a:rPr>
              <a:t>DOM NÃO É UMA LINGUAGEM DE PROGRAMAÇÃO</a:t>
            </a:r>
          </a:p>
        </p:txBody>
      </p:sp>
    </p:spTree>
    <p:extLst>
      <p:ext uri="{BB962C8B-B14F-4D97-AF65-F5344CB8AC3E}">
        <p14:creationId xmlns:p14="http://schemas.microsoft.com/office/powerpoint/2010/main" val="5499163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Freeform: Shape 102">
            <a:extLst>
              <a:ext uri="{FF2B5EF4-FFF2-40B4-BE49-F238E27FC236}">
                <a16:creationId xmlns:a16="http://schemas.microsoft.com/office/drawing/2014/main" id="{23DA7759-3209-4FE2-96D1-4EEDD81E9E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94433" y="2"/>
            <a:ext cx="849328" cy="357668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5" name="Freeform: Shape 104">
            <a:extLst>
              <a:ext uri="{FF2B5EF4-FFF2-40B4-BE49-F238E27FC236}">
                <a16:creationId xmlns:a16="http://schemas.microsoft.com/office/drawing/2014/main" id="{41460DAD-8769-4C9F-9C8C-BB0443909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3536" y="5717905"/>
            <a:ext cx="1771609" cy="1140095"/>
          </a:xfrm>
          <a:custGeom>
            <a:avLst/>
            <a:gdLst/>
            <a:ahLst/>
            <a:cxnLst/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7" name="Rectangle 106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1" name="Google Shape;161;p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>
              <a:spcBef>
                <a:spcPct val="0"/>
              </a:spcBef>
            </a:pPr>
            <a: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HTML DOM EventListener</a:t>
            </a:r>
          </a:p>
        </p:txBody>
      </p:sp>
      <p:sp>
        <p:nvSpPr>
          <p:cNvPr id="109" name="Freeform: Shape 108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2" name="Google Shape;162;p3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859742"/>
          </a:xfrm>
          <a:prstGeom prst="rect">
            <a:avLst/>
          </a:prstGeom>
        </p:spPr>
        <p:txBody>
          <a:bodyPr spcFirstLastPara="1" vert="horz" lIns="91440" tIns="45720" rIns="91440" bIns="45720" rtlCol="0" anchorCtr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dirty="0" err="1"/>
              <a:t>É</a:t>
            </a:r>
            <a:r>
              <a:rPr lang="en-US" dirty="0"/>
              <a:t> </a:t>
            </a:r>
            <a:r>
              <a:rPr lang="en-US" dirty="0" err="1"/>
              <a:t>possível</a:t>
            </a:r>
            <a:r>
              <a:rPr lang="en-US" dirty="0"/>
              <a:t> </a:t>
            </a:r>
            <a:r>
              <a:rPr lang="en-US" dirty="0" err="1"/>
              <a:t>adicionar</a:t>
            </a:r>
            <a:r>
              <a:rPr lang="en-US" dirty="0"/>
              <a:t> </a:t>
            </a:r>
            <a:r>
              <a:rPr lang="en-US" i="1" dirty="0"/>
              <a:t>listeners</a:t>
            </a:r>
            <a:r>
              <a:rPr lang="en-US" dirty="0"/>
              <a:t> de </a:t>
            </a:r>
            <a:r>
              <a:rPr lang="en-US" dirty="0" err="1"/>
              <a:t>eventos</a:t>
            </a:r>
            <a:endParaRPr lang="en-US" dirty="0"/>
          </a:p>
          <a:p>
            <a:pPr marL="731838" lvl="1" indent="-238125">
              <a:buFont typeface="Arial" panose="020B0604020202020204" pitchFamily="34" charset="0"/>
              <a:buChar char="•"/>
            </a:pPr>
            <a:r>
              <a:rPr lang="pt-BR" i="1" dirty="0" err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element</a:t>
            </a:r>
            <a:r>
              <a:rPr lang="pt-BR" dirty="0" err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.addEventListener</a:t>
            </a:r>
            <a:r>
              <a:rPr lang="pt-BR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pt-BR" i="1" dirty="0" err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event</a:t>
            </a:r>
            <a:r>
              <a:rPr lang="pt-BR" i="1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pt-BR" i="1" dirty="0" err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useCapture</a:t>
            </a:r>
            <a:r>
              <a:rPr lang="pt-BR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);</a:t>
            </a:r>
          </a:p>
          <a:p>
            <a:pPr marL="731838" lvl="1" indent="-238125">
              <a:buFont typeface="Arial" panose="020B0604020202020204" pitchFamily="34" charset="0"/>
              <a:buChar char="•"/>
            </a:pPr>
            <a:r>
              <a:rPr lang="pt-BR" dirty="0" err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ex</a:t>
            </a:r>
            <a:r>
              <a:rPr lang="pt-BR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: </a:t>
            </a:r>
            <a:r>
              <a:rPr lang="pt-BR" i="1" dirty="0" err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element</a:t>
            </a:r>
            <a:r>
              <a:rPr lang="pt-BR" dirty="0" err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.addEventListener</a:t>
            </a:r>
            <a:r>
              <a:rPr lang="pt-BR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pt-BR" dirty="0">
                <a:solidFill>
                  <a:srgbClr val="A52A2A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"click"</a:t>
            </a:r>
            <a:r>
              <a:rPr lang="pt-BR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pt-BR" dirty="0" err="1">
                <a:solidFill>
                  <a:srgbClr val="0000C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function</a:t>
            </a:r>
            <a:r>
              <a:rPr lang="pt-BR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(){ </a:t>
            </a:r>
            <a:r>
              <a:rPr lang="pt-BR" dirty="0" err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alert</a:t>
            </a:r>
            <a:r>
              <a:rPr lang="pt-BR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pt-BR" dirty="0">
                <a:solidFill>
                  <a:srgbClr val="A52A2A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lang="pt-BR" dirty="0" err="1">
                <a:solidFill>
                  <a:srgbClr val="A52A2A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Hello</a:t>
            </a:r>
            <a:r>
              <a:rPr lang="pt-BR" dirty="0">
                <a:solidFill>
                  <a:srgbClr val="A52A2A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World!"</a:t>
            </a:r>
            <a:r>
              <a:rPr lang="pt-BR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); });</a:t>
            </a:r>
          </a:p>
          <a:p>
            <a:pPr marL="731838" lvl="1" indent="-238125">
              <a:lnSpc>
                <a:spcPct val="140000"/>
              </a:lnSpc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>
                <a:highlight>
                  <a:srgbClr val="FFFFFF"/>
                </a:highlight>
                <a:sym typeface="Consolas"/>
              </a:rPr>
              <a:t>Nota: </a:t>
            </a:r>
            <a:r>
              <a:rPr lang="en-US" dirty="0" err="1">
                <a:highlight>
                  <a:srgbClr val="FFFFFF"/>
                </a:highlight>
                <a:sym typeface="Consolas"/>
              </a:rPr>
              <a:t>Não</a:t>
            </a:r>
            <a:r>
              <a:rPr lang="en-US" dirty="0">
                <a:highlight>
                  <a:srgbClr val="FFFFFF"/>
                </a:highlight>
                <a:sym typeface="Consolas"/>
              </a:rPr>
              <a:t> usar </a:t>
            </a:r>
            <a:r>
              <a:rPr lang="en-US" dirty="0" err="1">
                <a:highlight>
                  <a:srgbClr val="FFFFFF"/>
                </a:highlight>
                <a:sym typeface="Consolas"/>
              </a:rPr>
              <a:t>prefixo</a:t>
            </a:r>
            <a:r>
              <a:rPr lang="en-US" dirty="0">
                <a:highlight>
                  <a:srgbClr val="FFFFFF"/>
                </a:highlight>
                <a:sym typeface="Consolas"/>
              </a:rPr>
              <a:t> “on”, use “click” no </a:t>
            </a:r>
            <a:r>
              <a:rPr lang="en-US" dirty="0" err="1">
                <a:highlight>
                  <a:srgbClr val="FFFFFF"/>
                </a:highlight>
                <a:sym typeface="Consolas"/>
              </a:rPr>
              <a:t>lugar</a:t>
            </a:r>
            <a:r>
              <a:rPr lang="en-US" dirty="0">
                <a:highlight>
                  <a:srgbClr val="FFFFFF"/>
                </a:highlight>
                <a:sym typeface="Consolas"/>
              </a:rPr>
              <a:t> de “onclick”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dirty="0" err="1"/>
              <a:t>Também</a:t>
            </a:r>
            <a:r>
              <a:rPr lang="en-US" dirty="0"/>
              <a:t> </a:t>
            </a:r>
            <a:r>
              <a:rPr lang="en-US" dirty="0" err="1"/>
              <a:t>é</a:t>
            </a:r>
            <a:r>
              <a:rPr lang="en-US" dirty="0"/>
              <a:t> </a:t>
            </a:r>
            <a:r>
              <a:rPr lang="en-US" dirty="0" err="1"/>
              <a:t>possível</a:t>
            </a:r>
            <a:r>
              <a:rPr lang="en-US" dirty="0"/>
              <a:t> remover </a:t>
            </a:r>
            <a:r>
              <a:rPr lang="en-US" i="1" dirty="0"/>
              <a:t>listeners</a:t>
            </a:r>
          </a:p>
          <a:p>
            <a:pPr marL="731838" lvl="1" indent="-238125">
              <a:buFont typeface="Arial" panose="020B0604020202020204" pitchFamily="34" charset="0"/>
              <a:buChar char="•"/>
            </a:pPr>
            <a:r>
              <a:rPr lang="pt-BR" i="1" dirty="0" err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element</a:t>
            </a:r>
            <a:r>
              <a:rPr lang="pt-BR" dirty="0" err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.removeEventListener</a:t>
            </a:r>
            <a:r>
              <a:rPr lang="pt-BR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pt-BR" dirty="0">
                <a:solidFill>
                  <a:srgbClr val="A52A2A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lang="pt-BR" dirty="0" err="1">
                <a:solidFill>
                  <a:srgbClr val="A52A2A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mousemove</a:t>
            </a:r>
            <a:r>
              <a:rPr lang="pt-BR" dirty="0">
                <a:solidFill>
                  <a:srgbClr val="A52A2A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lang="pt-BR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pt-BR" dirty="0" err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myFunction</a:t>
            </a:r>
            <a:r>
              <a:rPr lang="pt-BR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);</a:t>
            </a:r>
            <a:endParaRPr lang="pt-BR" dirty="0"/>
          </a:p>
          <a:p>
            <a:pPr lvl="1" indent="-228600">
              <a:spcBef>
                <a:spcPts val="0"/>
              </a:spcBef>
              <a:spcAft>
                <a:spcPts val="1600"/>
              </a:spcAft>
              <a:buSzPts val="2000"/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11" name="Arc 11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Freeform: Shape 108">
            <a:extLst>
              <a:ext uri="{FF2B5EF4-FFF2-40B4-BE49-F238E27FC236}">
                <a16:creationId xmlns:a16="http://schemas.microsoft.com/office/drawing/2014/main" id="{23DA7759-3209-4FE2-96D1-4EEDD81E9E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94433" y="2"/>
            <a:ext cx="849328" cy="357668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1" name="Freeform: Shape 110">
            <a:extLst>
              <a:ext uri="{FF2B5EF4-FFF2-40B4-BE49-F238E27FC236}">
                <a16:creationId xmlns:a16="http://schemas.microsoft.com/office/drawing/2014/main" id="{41460DAD-8769-4C9F-9C8C-BB0443909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3536" y="5717905"/>
            <a:ext cx="1771609" cy="1140095"/>
          </a:xfrm>
          <a:custGeom>
            <a:avLst/>
            <a:gdLst/>
            <a:ahLst/>
            <a:cxnLst/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3" name="Rectangle 112">
            <a:extLst>
              <a:ext uri="{FF2B5EF4-FFF2-40B4-BE49-F238E27FC236}">
                <a16:creationId xmlns:a16="http://schemas.microsoft.com/office/drawing/2014/main" id="{1CD81A2A-6ED4-4EF4-A14C-912D31E14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7" name="Google Shape;167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5393361" cy="1325563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Navegação DOM</a:t>
            </a:r>
          </a:p>
        </p:txBody>
      </p:sp>
      <p:sp>
        <p:nvSpPr>
          <p:cNvPr id="115" name="Freeform: Shape 114">
            <a:extLst>
              <a:ext uri="{FF2B5EF4-FFF2-40B4-BE49-F238E27FC236}">
                <a16:creationId xmlns:a16="http://schemas.microsoft.com/office/drawing/2014/main" id="{1661932C-CA15-4E17-B115-FAE7CBEE4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8" name="Google Shape;168;p31"/>
          <p:cNvSpPr txBox="1">
            <a:spLocks noGrp="1"/>
          </p:cNvSpPr>
          <p:nvPr>
            <p:ph sz="half" idx="1"/>
          </p:nvPr>
        </p:nvSpPr>
        <p:spPr>
          <a:xfrm>
            <a:off x="478972" y="1621880"/>
            <a:ext cx="5752590" cy="4870995"/>
          </a:xfrm>
          <a:prstGeom prst="rect">
            <a:avLst/>
          </a:prstGeom>
        </p:spPr>
        <p:txBody>
          <a:bodyPr spcFirstLastPara="1" vert="horz" lIns="91440" tIns="45720" rIns="91440" bIns="45720" rtlCol="0" anchorCtr="0"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200" dirty="0"/>
              <a:t>De </a:t>
            </a:r>
            <a:r>
              <a:rPr lang="en-US" sz="2200" dirty="0" err="1"/>
              <a:t>acordo</a:t>
            </a:r>
            <a:r>
              <a:rPr lang="en-US" sz="2200" dirty="0"/>
              <a:t> com o </a:t>
            </a:r>
            <a:r>
              <a:rPr lang="en-US" sz="2200" dirty="0" err="1"/>
              <a:t>padrão</a:t>
            </a:r>
            <a:r>
              <a:rPr lang="en-US" sz="2200" dirty="0"/>
              <a:t> HTML DOM W3C, </a:t>
            </a:r>
            <a:r>
              <a:rPr lang="en-US" sz="2200" dirty="0" err="1"/>
              <a:t>tudo</a:t>
            </a:r>
            <a:r>
              <a:rPr lang="en-US" sz="2200" dirty="0"/>
              <a:t> no </a:t>
            </a:r>
            <a:r>
              <a:rPr lang="en-US" sz="2200" dirty="0" err="1"/>
              <a:t>documento</a:t>
            </a:r>
            <a:r>
              <a:rPr lang="en-US" sz="2200" dirty="0"/>
              <a:t> HTML </a:t>
            </a:r>
            <a:r>
              <a:rPr lang="en-US" sz="2200" dirty="0" err="1"/>
              <a:t>é</a:t>
            </a:r>
            <a:r>
              <a:rPr lang="en-US" sz="2200" dirty="0"/>
              <a:t> um </a:t>
            </a:r>
            <a:r>
              <a:rPr lang="en-US" sz="2200" dirty="0" err="1"/>
              <a:t>nó</a:t>
            </a:r>
            <a:endParaRPr lang="en-US" sz="2200" dirty="0"/>
          </a:p>
          <a:p>
            <a:pPr lvl="1">
              <a:lnSpc>
                <a:spcPct val="110000"/>
              </a:lnSpc>
              <a:spcBef>
                <a:spcPts val="300"/>
              </a:spcBef>
            </a:pPr>
            <a:r>
              <a:rPr lang="en-US" sz="2000" dirty="0"/>
              <a:t>O </a:t>
            </a:r>
            <a:r>
              <a:rPr lang="en-US" sz="2000" dirty="0" err="1"/>
              <a:t>documento</a:t>
            </a:r>
            <a:r>
              <a:rPr lang="en-US" sz="2000" dirty="0"/>
              <a:t> </a:t>
            </a:r>
            <a:r>
              <a:rPr lang="en-US" sz="2000" dirty="0" err="1"/>
              <a:t>inteiro</a:t>
            </a:r>
            <a:r>
              <a:rPr lang="en-US" sz="2000" dirty="0"/>
              <a:t> </a:t>
            </a:r>
            <a:r>
              <a:rPr lang="en-US" sz="2000" dirty="0" err="1"/>
              <a:t>é</a:t>
            </a:r>
            <a:r>
              <a:rPr lang="en-US" sz="2000" dirty="0"/>
              <a:t> um </a:t>
            </a:r>
            <a:r>
              <a:rPr lang="en-US" sz="2000" dirty="0" err="1"/>
              <a:t>nó</a:t>
            </a:r>
            <a:r>
              <a:rPr lang="en-US" sz="2000" dirty="0"/>
              <a:t> de </a:t>
            </a:r>
            <a:r>
              <a:rPr lang="en-US" sz="2000" dirty="0" err="1"/>
              <a:t>documento</a:t>
            </a:r>
            <a:endParaRPr lang="en-US" sz="2000" dirty="0"/>
          </a:p>
          <a:p>
            <a:pPr lvl="1">
              <a:lnSpc>
                <a:spcPct val="110000"/>
              </a:lnSpc>
              <a:spcBef>
                <a:spcPts val="300"/>
              </a:spcBef>
            </a:pPr>
            <a:r>
              <a:rPr lang="en-US" sz="2000" dirty="0" err="1"/>
              <a:t>Cada</a:t>
            </a:r>
            <a:r>
              <a:rPr lang="en-US" sz="2000" dirty="0"/>
              <a:t> </a:t>
            </a:r>
            <a:r>
              <a:rPr lang="en-US" sz="2000" dirty="0" err="1"/>
              <a:t>elemento</a:t>
            </a:r>
            <a:r>
              <a:rPr lang="en-US" sz="2000" dirty="0"/>
              <a:t> HTML </a:t>
            </a:r>
            <a:r>
              <a:rPr lang="en-US" sz="2000" dirty="0" err="1"/>
              <a:t>é</a:t>
            </a:r>
            <a:r>
              <a:rPr lang="en-US" sz="2000" dirty="0"/>
              <a:t> um </a:t>
            </a:r>
            <a:r>
              <a:rPr lang="en-US" sz="2000" dirty="0" err="1"/>
              <a:t>nó</a:t>
            </a:r>
            <a:r>
              <a:rPr lang="en-US" sz="2000" dirty="0"/>
              <a:t> de </a:t>
            </a:r>
            <a:r>
              <a:rPr lang="en-US" sz="2000" dirty="0" err="1"/>
              <a:t>elemento</a:t>
            </a:r>
            <a:endParaRPr lang="en-US" sz="2000" dirty="0"/>
          </a:p>
          <a:p>
            <a:pPr lvl="1">
              <a:lnSpc>
                <a:spcPct val="110000"/>
              </a:lnSpc>
              <a:spcBef>
                <a:spcPts val="300"/>
              </a:spcBef>
            </a:pPr>
            <a:r>
              <a:rPr lang="en-US" sz="2000" dirty="0"/>
              <a:t>O </a:t>
            </a:r>
            <a:r>
              <a:rPr lang="en-US" sz="2000" dirty="0" err="1"/>
              <a:t>texto</a:t>
            </a:r>
            <a:r>
              <a:rPr lang="en-US" sz="2000" dirty="0"/>
              <a:t> dentro de </a:t>
            </a:r>
            <a:r>
              <a:rPr lang="en-US" sz="2000" dirty="0" err="1"/>
              <a:t>cada</a:t>
            </a:r>
            <a:r>
              <a:rPr lang="en-US" sz="2000" dirty="0"/>
              <a:t> </a:t>
            </a:r>
            <a:r>
              <a:rPr lang="en-US" sz="2000" dirty="0" err="1"/>
              <a:t>elemento</a:t>
            </a:r>
            <a:r>
              <a:rPr lang="en-US" sz="2000" dirty="0"/>
              <a:t> HTML </a:t>
            </a:r>
            <a:r>
              <a:rPr lang="en-US" sz="2000" dirty="0" err="1"/>
              <a:t>é</a:t>
            </a:r>
            <a:r>
              <a:rPr lang="en-US" sz="2000" dirty="0"/>
              <a:t> um </a:t>
            </a:r>
            <a:r>
              <a:rPr lang="en-US" sz="2000" dirty="0" err="1"/>
              <a:t>nó</a:t>
            </a:r>
            <a:r>
              <a:rPr lang="en-US" sz="2000" dirty="0"/>
              <a:t> de </a:t>
            </a:r>
            <a:r>
              <a:rPr lang="en-US" sz="2000" dirty="0" err="1"/>
              <a:t>texto</a:t>
            </a:r>
            <a:endParaRPr lang="en-US" sz="2000" dirty="0"/>
          </a:p>
          <a:p>
            <a:pPr lvl="1">
              <a:lnSpc>
                <a:spcPct val="110000"/>
              </a:lnSpc>
              <a:spcBef>
                <a:spcPts val="300"/>
              </a:spcBef>
            </a:pPr>
            <a:r>
              <a:rPr lang="en-US" sz="2000" dirty="0" err="1"/>
              <a:t>Cada</a:t>
            </a:r>
            <a:r>
              <a:rPr lang="en-US" sz="2000" dirty="0"/>
              <a:t> </a:t>
            </a:r>
            <a:r>
              <a:rPr lang="en-US" sz="2000" dirty="0" err="1"/>
              <a:t>atributo</a:t>
            </a:r>
            <a:r>
              <a:rPr lang="en-US" sz="2000" dirty="0"/>
              <a:t> HTML </a:t>
            </a:r>
            <a:r>
              <a:rPr lang="en-US" sz="2000" dirty="0" err="1"/>
              <a:t>é</a:t>
            </a:r>
            <a:r>
              <a:rPr lang="en-US" sz="2000" dirty="0"/>
              <a:t> um </a:t>
            </a:r>
            <a:r>
              <a:rPr lang="en-US" sz="2000" dirty="0" err="1"/>
              <a:t>nó</a:t>
            </a:r>
            <a:r>
              <a:rPr lang="en-US" sz="2000" dirty="0"/>
              <a:t> de </a:t>
            </a:r>
            <a:r>
              <a:rPr lang="en-US" sz="2000" dirty="0" err="1"/>
              <a:t>atributo</a:t>
            </a:r>
            <a:endParaRPr lang="en-US" sz="2000" dirty="0"/>
          </a:p>
          <a:p>
            <a:pPr lvl="1">
              <a:lnSpc>
                <a:spcPct val="110000"/>
              </a:lnSpc>
              <a:spcBef>
                <a:spcPts val="300"/>
              </a:spcBef>
            </a:pPr>
            <a:r>
              <a:rPr lang="en-US" sz="2000" dirty="0" err="1"/>
              <a:t>Todos</a:t>
            </a:r>
            <a:r>
              <a:rPr lang="en-US" sz="2000" dirty="0"/>
              <a:t> </a:t>
            </a:r>
            <a:r>
              <a:rPr lang="en-US" sz="2000" dirty="0" err="1"/>
              <a:t>os</a:t>
            </a:r>
            <a:r>
              <a:rPr lang="en-US" sz="2000" dirty="0"/>
              <a:t> </a:t>
            </a:r>
            <a:r>
              <a:rPr lang="en-US" sz="2000" dirty="0" err="1"/>
              <a:t>comentários</a:t>
            </a:r>
            <a:r>
              <a:rPr lang="en-US" sz="2000" dirty="0"/>
              <a:t> </a:t>
            </a:r>
            <a:r>
              <a:rPr lang="en-US" sz="2000" dirty="0" err="1"/>
              <a:t>são</a:t>
            </a:r>
            <a:r>
              <a:rPr lang="en-US" sz="2000" dirty="0"/>
              <a:t> </a:t>
            </a:r>
            <a:r>
              <a:rPr lang="en-US" sz="2000" dirty="0" err="1"/>
              <a:t>nós</a:t>
            </a:r>
            <a:r>
              <a:rPr lang="en-US" sz="2000" dirty="0"/>
              <a:t> de </a:t>
            </a:r>
            <a:r>
              <a:rPr lang="en-US" sz="2000" dirty="0" err="1"/>
              <a:t>comentários</a:t>
            </a:r>
            <a:endParaRPr lang="en-US" sz="2000" dirty="0"/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8590ADD5-9383-4D3D-9047-3DA2593CC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540822" cy="540822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Google Shape;169;p31" descr="DOM HTML tree">
            <a:extLst>
              <a:ext uri="{FF2B5EF4-FFF2-40B4-BE49-F238E27FC236}">
                <a16:creationId xmlns:a16="http://schemas.microsoft.com/office/drawing/2014/main" id="{00493713-0745-B54C-9ACB-A5262E65B243}"/>
              </a:ext>
            </a:extLst>
          </p:cNvPr>
          <p:cNvPicPr preferRelativeResize="0">
            <a:picLocks noGrp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574991" y="1690687"/>
            <a:ext cx="5563754" cy="3251909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  <a:noFill/>
        </p:spPr>
      </p:pic>
      <p:sp>
        <p:nvSpPr>
          <p:cNvPr id="119" name="Freeform: Shape 118">
            <a:extLst>
              <a:ext uri="{FF2B5EF4-FFF2-40B4-BE49-F238E27FC236}">
                <a16:creationId xmlns:a16="http://schemas.microsoft.com/office/drawing/2014/main" id="{DABE3E45-88CF-45D8-8D40-C773324D9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49CD1692-827B-4C8D-B4A1-134FD04CF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Freeform: Shape 122">
            <a:extLst>
              <a:ext uri="{FF2B5EF4-FFF2-40B4-BE49-F238E27FC236}">
                <a16:creationId xmlns:a16="http://schemas.microsoft.com/office/drawing/2014/main" id="{B91ECDA9-56DC-4270-8F33-01C5637B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6580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5" name="Freeform: Shape 124">
            <a:extLst>
              <a:ext uri="{FF2B5EF4-FFF2-40B4-BE49-F238E27FC236}">
                <a16:creationId xmlns:a16="http://schemas.microsoft.com/office/drawing/2014/main" id="{75F47824-961D-465D-84F9-EAE11BC61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7" name="Freeform: Shape 126">
            <a:extLst>
              <a:ext uri="{FF2B5EF4-FFF2-40B4-BE49-F238E27FC236}">
                <a16:creationId xmlns:a16="http://schemas.microsoft.com/office/drawing/2014/main" id="{FEC9DA3E-C1D7-472D-B7C0-F71AE41F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Freeform: Shape 116">
            <a:extLst>
              <a:ext uri="{FF2B5EF4-FFF2-40B4-BE49-F238E27FC236}">
                <a16:creationId xmlns:a16="http://schemas.microsoft.com/office/drawing/2014/main" id="{23DA7759-3209-4FE2-96D1-4EEDD81E9E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94433" y="2"/>
            <a:ext cx="849328" cy="357668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9" name="Freeform: Shape 118">
            <a:extLst>
              <a:ext uri="{FF2B5EF4-FFF2-40B4-BE49-F238E27FC236}">
                <a16:creationId xmlns:a16="http://schemas.microsoft.com/office/drawing/2014/main" id="{41460DAD-8769-4C9F-9C8C-BB0443909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3536" y="5717905"/>
            <a:ext cx="1771609" cy="1140095"/>
          </a:xfrm>
          <a:custGeom>
            <a:avLst/>
            <a:gdLst/>
            <a:ahLst/>
            <a:cxnLst/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1" name="Rectangle 120">
            <a:extLst>
              <a:ext uri="{FF2B5EF4-FFF2-40B4-BE49-F238E27FC236}">
                <a16:creationId xmlns:a16="http://schemas.microsoft.com/office/drawing/2014/main" id="{66E48AFA-8884-4F68-A44F-D2C1E8609C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4" name="Google Shape;174;p32"/>
          <p:cNvSpPr txBox="1">
            <a:spLocks noGrp="1"/>
          </p:cNvSpPr>
          <p:nvPr>
            <p:ph type="title"/>
          </p:nvPr>
        </p:nvSpPr>
        <p:spPr>
          <a:xfrm>
            <a:off x="838201" y="3998018"/>
            <a:ext cx="3981854" cy="2216513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>
              <a:spcBef>
                <a:spcPct val="0"/>
              </a:spcBef>
            </a:pPr>
            <a: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Relação entre nós</a:t>
            </a:r>
          </a:p>
        </p:txBody>
      </p:sp>
      <p:sp>
        <p:nvSpPr>
          <p:cNvPr id="123" name="Arc 122">
            <a:extLst>
              <a:ext uri="{FF2B5EF4-FFF2-40B4-BE49-F238E27FC236}">
                <a16:creationId xmlns:a16="http://schemas.microsoft.com/office/drawing/2014/main" id="{969D19A6-08CB-498C-93EC-3FFB021FC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269068">
            <a:off x="8717845" y="3339275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76" name="Google Shape;176;p32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610289" y="651392"/>
            <a:ext cx="10743510" cy="3933979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  <p:sp>
        <p:nvSpPr>
          <p:cNvPr id="175" name="Google Shape;175;p32"/>
          <p:cNvSpPr txBox="1">
            <a:spLocks noGrp="1"/>
          </p:cNvSpPr>
          <p:nvPr>
            <p:ph type="body" idx="1"/>
          </p:nvPr>
        </p:nvSpPr>
        <p:spPr>
          <a:xfrm>
            <a:off x="4970835" y="4585371"/>
            <a:ext cx="6382966" cy="1629160"/>
          </a:xfrm>
          <a:prstGeom prst="rect">
            <a:avLst/>
          </a:prstGeom>
        </p:spPr>
        <p:txBody>
          <a:bodyPr spcFirstLastPara="1" vert="horz" lIns="91440" tIns="45720" rIns="91440" bIns="45720" rtlCol="0" anchorCtr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nós</a:t>
            </a:r>
            <a:r>
              <a:rPr lang="en-US" dirty="0"/>
              <a:t> </a:t>
            </a:r>
            <a:r>
              <a:rPr lang="en-US" dirty="0" err="1"/>
              <a:t>estão</a:t>
            </a:r>
            <a:r>
              <a:rPr lang="en-US" dirty="0"/>
              <a:t> </a:t>
            </a:r>
            <a:r>
              <a:rPr lang="en-US" dirty="0" err="1"/>
              <a:t>dispostos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um </a:t>
            </a:r>
            <a:r>
              <a:rPr lang="en-US" dirty="0" err="1"/>
              <a:t>árvore</a:t>
            </a:r>
            <a:r>
              <a:rPr lang="en-US" dirty="0"/>
              <a:t> de modo </a:t>
            </a:r>
            <a:r>
              <a:rPr lang="en-US" dirty="0" err="1"/>
              <a:t>hierárquico</a:t>
            </a:r>
            <a:endParaRPr lang="en-US" dirty="0"/>
          </a:p>
          <a:p>
            <a:pPr indent="-228600">
              <a:spcBef>
                <a:spcPts val="1600"/>
              </a:spcBef>
              <a:spcAft>
                <a:spcPts val="1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Freeform: Shape 122">
            <a:extLst>
              <a:ext uri="{FF2B5EF4-FFF2-40B4-BE49-F238E27FC236}">
                <a16:creationId xmlns:a16="http://schemas.microsoft.com/office/drawing/2014/main" id="{23DA7759-3209-4FE2-96D1-4EEDD81E9E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94433" y="2"/>
            <a:ext cx="849328" cy="357668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5" name="Freeform: Shape 124">
            <a:extLst>
              <a:ext uri="{FF2B5EF4-FFF2-40B4-BE49-F238E27FC236}">
                <a16:creationId xmlns:a16="http://schemas.microsoft.com/office/drawing/2014/main" id="{41460DAD-8769-4C9F-9C8C-BB0443909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3536" y="5717905"/>
            <a:ext cx="1771609" cy="1140095"/>
          </a:xfrm>
          <a:custGeom>
            <a:avLst/>
            <a:gdLst/>
            <a:ahLst/>
            <a:cxnLst/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7" name="Rectangle 126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0" name="Freeform: Shape 18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1" name="Google Shape;181;p33"/>
          <p:cNvSpPr txBox="1"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>
              <a:spcBef>
                <a:spcPct val="0"/>
              </a:spcBef>
            </a:pPr>
            <a:r>
              <a:rPr lang="en-US" sz="41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Navegando entre Nós</a:t>
            </a:r>
          </a:p>
        </p:txBody>
      </p:sp>
      <p:sp>
        <p:nvSpPr>
          <p:cNvPr id="182" name="Google Shape;182;p33"/>
          <p:cNvSpPr txBox="1">
            <a:spLocks noGrp="1"/>
          </p:cNvSpPr>
          <p:nvPr>
            <p:ph type="body" idx="1"/>
          </p:nvPr>
        </p:nvSpPr>
        <p:spPr>
          <a:xfrm>
            <a:off x="4447308" y="591344"/>
            <a:ext cx="6906491" cy="5585619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/>
              <a:t>É possível usar as seguintes propriedades para navegar entre os nós</a:t>
            </a:r>
          </a:p>
          <a:p>
            <a:pPr lvl="1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/>
              <a:t>parentNode</a:t>
            </a:r>
          </a:p>
          <a:p>
            <a:pPr lvl="1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/>
              <a:t>childNodes[nodenumber]</a:t>
            </a:r>
          </a:p>
          <a:p>
            <a:pPr lvl="1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/>
              <a:t>firstChild</a:t>
            </a:r>
          </a:p>
          <a:p>
            <a:pPr lvl="1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/>
              <a:t>lastChild</a:t>
            </a:r>
          </a:p>
          <a:p>
            <a:pPr lvl="1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/>
              <a:t>nextSibling</a:t>
            </a:r>
          </a:p>
          <a:p>
            <a:pPr lvl="1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/>
              <a:t>previousSibling</a:t>
            </a: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/>
              <a:t>Nós raiz</a:t>
            </a:r>
          </a:p>
          <a:p>
            <a:pPr lvl="1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/>
              <a:t>document.body - Body do documento</a:t>
            </a:r>
          </a:p>
          <a:p>
            <a:pPr lvl="1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/>
              <a:t>document.documentElement - Documento inteiro</a:t>
            </a:r>
          </a:p>
        </p:txBody>
      </p:sp>
      <p:sp>
        <p:nvSpPr>
          <p:cNvPr id="192" name="Arc 19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r>
              <a:rPr lang="pt-BR"/>
              <a:t>Nós HTML DOM</a:t>
            </a:r>
            <a:endParaRPr/>
          </a:p>
        </p:txBody>
      </p:sp>
      <p:sp>
        <p:nvSpPr>
          <p:cNvPr id="188" name="Google Shape;188;p34"/>
          <p:cNvSpPr txBox="1">
            <a:spLocks noGrp="1"/>
          </p:cNvSpPr>
          <p:nvPr>
            <p:ph idx="1"/>
          </p:nvPr>
        </p:nvSpPr>
        <p:spPr>
          <a:xfrm>
            <a:off x="838199" y="1088571"/>
            <a:ext cx="10940143" cy="5769429"/>
          </a:xfrm>
          <a:prstGeom prst="rect">
            <a:avLst/>
          </a:prstGeom>
          <a:solidFill>
            <a:schemeClr val="bg1"/>
          </a:solidFill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r>
              <a:rPr lang="pt-BR" dirty="0"/>
              <a:t>Criar novos nós HTML. </a:t>
            </a:r>
            <a:endParaRPr dirty="0"/>
          </a:p>
          <a:p>
            <a:pPr lvl="1">
              <a:spcBef>
                <a:spcPts val="0"/>
              </a:spcBef>
            </a:pPr>
            <a:r>
              <a:rPr lang="pt-BR" sz="1200" dirty="0" err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document.createElement</a:t>
            </a:r>
            <a:r>
              <a:rPr lang="pt-BR" sz="1200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(“</a:t>
            </a:r>
            <a:r>
              <a:rPr lang="pt-BR" sz="1200" dirty="0" err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p</a:t>
            </a:r>
            <a:r>
              <a:rPr lang="pt-BR" sz="1200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”) </a:t>
            </a:r>
            <a:r>
              <a:rPr lang="pt-BR" dirty="0"/>
              <a:t>para criar nó de elemento</a:t>
            </a:r>
            <a:endParaRPr dirty="0"/>
          </a:p>
          <a:p>
            <a:pPr lvl="1">
              <a:spcBef>
                <a:spcPts val="0"/>
              </a:spcBef>
            </a:pPr>
            <a:r>
              <a:rPr lang="pt-BR" sz="1200" dirty="0" err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document.createTextNode</a:t>
            </a:r>
            <a:r>
              <a:rPr lang="pt-BR" sz="1200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pt-BR" sz="1200" dirty="0">
                <a:solidFill>
                  <a:srgbClr val="A52A2A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lang="pt-BR" sz="1200" dirty="0" err="1">
                <a:solidFill>
                  <a:srgbClr val="A52A2A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This</a:t>
            </a:r>
            <a:r>
              <a:rPr lang="pt-BR" sz="1200" dirty="0">
                <a:solidFill>
                  <a:srgbClr val="A52A2A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pt-BR" sz="1200" dirty="0" err="1">
                <a:solidFill>
                  <a:srgbClr val="A52A2A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is</a:t>
            </a:r>
            <a:r>
              <a:rPr lang="pt-BR" sz="1200" dirty="0">
                <a:solidFill>
                  <a:srgbClr val="A52A2A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new."</a:t>
            </a:r>
            <a:r>
              <a:rPr lang="pt-BR" sz="1200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); </a:t>
            </a:r>
            <a:r>
              <a:rPr lang="pt-BR" dirty="0"/>
              <a:t>para criar nó de texto</a:t>
            </a:r>
            <a:endParaRPr dirty="0"/>
          </a:p>
          <a:p>
            <a:pPr lvl="1">
              <a:spcBef>
                <a:spcPts val="0"/>
              </a:spcBef>
            </a:pPr>
            <a:r>
              <a:rPr lang="pt-BR" sz="1200" dirty="0" err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appendChild</a:t>
            </a:r>
            <a:r>
              <a:rPr lang="pt-BR" sz="1200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(node); </a:t>
            </a:r>
            <a:r>
              <a:rPr lang="pt-BR" dirty="0"/>
              <a:t>para adicionar elemento a um elemento já existente</a:t>
            </a:r>
            <a:endParaRPr dirty="0"/>
          </a:p>
          <a:p>
            <a:pPr marL="0" indent="0">
              <a:buNone/>
            </a:pPr>
            <a:endParaRPr sz="1200" dirty="0">
              <a:solidFill>
                <a:srgbClr val="0000CD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110000"/>
              </a:lnSpc>
              <a:spcBef>
                <a:spcPts val="200"/>
              </a:spcBef>
              <a:buNone/>
            </a:pPr>
            <a:r>
              <a:rPr lang="pt-BR" sz="1800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pt-BR" sz="1800" dirty="0" err="1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div</a:t>
            </a:r>
            <a:r>
              <a:rPr lang="pt-BR" sz="1800" dirty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 id</a:t>
            </a:r>
            <a:r>
              <a:rPr lang="pt-BR" sz="1800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="div1"&gt;</a:t>
            </a:r>
            <a:endParaRPr sz="1800" dirty="0">
              <a:solidFill>
                <a:srgbClr val="0000CD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110000"/>
              </a:lnSpc>
              <a:spcBef>
                <a:spcPts val="200"/>
              </a:spcBef>
              <a:buNone/>
            </a:pPr>
            <a:r>
              <a:rPr lang="pt-BR" sz="1800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  &lt;</a:t>
            </a:r>
            <a:r>
              <a:rPr lang="pt-BR" sz="1800" dirty="0" err="1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p</a:t>
            </a:r>
            <a:r>
              <a:rPr lang="pt-BR" sz="1800" dirty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 id</a:t>
            </a:r>
            <a:r>
              <a:rPr lang="pt-BR" sz="1800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="p1"&gt;</a:t>
            </a:r>
            <a:r>
              <a:rPr lang="pt-BR" sz="1800" dirty="0" err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This</a:t>
            </a:r>
            <a:r>
              <a:rPr lang="pt-BR" sz="1800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pt-BR" sz="1800" dirty="0" err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is</a:t>
            </a:r>
            <a:r>
              <a:rPr lang="pt-BR" sz="1800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a </a:t>
            </a:r>
            <a:r>
              <a:rPr lang="pt-BR" sz="1800" dirty="0" err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paragraph</a:t>
            </a:r>
            <a:r>
              <a:rPr lang="pt-BR" sz="1800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pt-BR" sz="1800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pt-BR" sz="1800" dirty="0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/</a:t>
            </a:r>
            <a:r>
              <a:rPr lang="pt-BR" sz="1800" dirty="0" err="1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p</a:t>
            </a:r>
            <a:r>
              <a:rPr lang="pt-BR" sz="1800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&gt;</a:t>
            </a:r>
            <a:endParaRPr sz="1800" dirty="0">
              <a:solidFill>
                <a:srgbClr val="0000CD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110000"/>
              </a:lnSpc>
              <a:spcBef>
                <a:spcPts val="200"/>
              </a:spcBef>
              <a:buNone/>
            </a:pPr>
            <a:r>
              <a:rPr lang="pt-BR" sz="1800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  &lt;</a:t>
            </a:r>
            <a:r>
              <a:rPr lang="pt-BR" sz="1800" dirty="0" err="1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p</a:t>
            </a:r>
            <a:r>
              <a:rPr lang="pt-BR" sz="1800" dirty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 id</a:t>
            </a:r>
            <a:r>
              <a:rPr lang="pt-BR" sz="1800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="p2"&gt;</a:t>
            </a:r>
            <a:r>
              <a:rPr lang="pt-BR" sz="1800" dirty="0" err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This</a:t>
            </a:r>
            <a:r>
              <a:rPr lang="pt-BR" sz="1800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pt-BR" sz="1800" dirty="0" err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is</a:t>
            </a:r>
            <a:r>
              <a:rPr lang="pt-BR" sz="1800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pt-BR" sz="1800" dirty="0" err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another</a:t>
            </a:r>
            <a:r>
              <a:rPr lang="pt-BR" sz="1800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pt-BR" sz="1800" dirty="0" err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paragraph</a:t>
            </a:r>
            <a:r>
              <a:rPr lang="pt-BR" sz="1800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pt-BR" sz="1800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pt-BR" sz="1800" dirty="0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/</a:t>
            </a:r>
            <a:r>
              <a:rPr lang="pt-BR" sz="1800" dirty="0" err="1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p</a:t>
            </a:r>
            <a:r>
              <a:rPr lang="pt-BR" sz="1800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&gt;</a:t>
            </a:r>
            <a:endParaRPr sz="1800" dirty="0">
              <a:solidFill>
                <a:srgbClr val="0000CD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110000"/>
              </a:lnSpc>
              <a:spcBef>
                <a:spcPts val="200"/>
              </a:spcBef>
              <a:buNone/>
            </a:pPr>
            <a:r>
              <a:rPr lang="pt-BR" sz="1800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pt-BR" sz="1800" dirty="0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/</a:t>
            </a:r>
            <a:r>
              <a:rPr lang="pt-BR" sz="1800" dirty="0" err="1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div</a:t>
            </a:r>
            <a:r>
              <a:rPr lang="pt-BR" sz="1800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&gt;</a:t>
            </a:r>
            <a:endParaRPr sz="1800" dirty="0">
              <a:solidFill>
                <a:srgbClr val="0000CD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110000"/>
              </a:lnSpc>
              <a:spcBef>
                <a:spcPts val="200"/>
              </a:spcBef>
              <a:buNone/>
            </a:pPr>
            <a:r>
              <a:rPr lang="pt-BR" sz="1800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pt-BR" sz="1800" dirty="0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script</a:t>
            </a:r>
            <a:r>
              <a:rPr lang="pt-BR" sz="1800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&gt;</a:t>
            </a:r>
            <a:endParaRPr sz="1800" dirty="0">
              <a:solidFill>
                <a:srgbClr val="0000CD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110000"/>
              </a:lnSpc>
              <a:spcBef>
                <a:spcPts val="200"/>
              </a:spcBef>
              <a:buNone/>
            </a:pPr>
            <a:r>
              <a:rPr lang="pt-BR" sz="1800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var</a:t>
            </a:r>
            <a:r>
              <a:rPr lang="pt-BR" sz="1800" dirty="0">
                <a:latin typeface="Consolas"/>
                <a:ea typeface="Consolas"/>
                <a:cs typeface="Consolas"/>
                <a:sym typeface="Consolas"/>
              </a:rPr>
              <a:t> para = </a:t>
            </a:r>
            <a:r>
              <a:rPr lang="pt-BR" sz="1800" dirty="0" err="1">
                <a:latin typeface="Consolas"/>
                <a:ea typeface="Consolas"/>
                <a:cs typeface="Consolas"/>
                <a:sym typeface="Consolas"/>
              </a:rPr>
              <a:t>document.createElement</a:t>
            </a:r>
            <a:r>
              <a:rPr lang="pt-BR" sz="1800" dirty="0"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pt-BR" sz="1800" dirty="0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lang="pt-BR" sz="1800" dirty="0" err="1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p</a:t>
            </a:r>
            <a:r>
              <a:rPr lang="pt-BR" sz="1800" dirty="0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lang="pt-BR" sz="1800" dirty="0"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800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110000"/>
              </a:lnSpc>
              <a:spcBef>
                <a:spcPts val="200"/>
              </a:spcBef>
              <a:buNone/>
            </a:pPr>
            <a:r>
              <a:rPr lang="pt-BR" sz="1800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var</a:t>
            </a:r>
            <a:r>
              <a:rPr lang="pt-BR" sz="1800" dirty="0">
                <a:latin typeface="Consolas"/>
                <a:ea typeface="Consolas"/>
                <a:cs typeface="Consolas"/>
                <a:sym typeface="Consolas"/>
              </a:rPr>
              <a:t> node = </a:t>
            </a:r>
            <a:r>
              <a:rPr lang="pt-BR" sz="1800" dirty="0" err="1">
                <a:latin typeface="Consolas"/>
                <a:ea typeface="Consolas"/>
                <a:cs typeface="Consolas"/>
                <a:sym typeface="Consolas"/>
              </a:rPr>
              <a:t>document.createTextNode</a:t>
            </a:r>
            <a:r>
              <a:rPr lang="pt-BR" sz="1800" dirty="0"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pt-BR" sz="1800" dirty="0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lang="pt-BR" sz="1800" dirty="0" err="1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This</a:t>
            </a:r>
            <a:r>
              <a:rPr lang="pt-BR" sz="1800" dirty="0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pt-BR" sz="1800" dirty="0" err="1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is</a:t>
            </a:r>
            <a:r>
              <a:rPr lang="pt-BR" sz="1800" dirty="0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 new."</a:t>
            </a:r>
            <a:r>
              <a:rPr lang="pt-BR" sz="1800" dirty="0"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800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110000"/>
              </a:lnSpc>
              <a:spcBef>
                <a:spcPts val="200"/>
              </a:spcBef>
              <a:buNone/>
            </a:pPr>
            <a:r>
              <a:rPr lang="pt-BR" sz="1800" dirty="0" err="1">
                <a:latin typeface="Consolas"/>
                <a:ea typeface="Consolas"/>
                <a:cs typeface="Consolas"/>
                <a:sym typeface="Consolas"/>
              </a:rPr>
              <a:t>para.appendChild</a:t>
            </a:r>
            <a:r>
              <a:rPr lang="pt-BR" sz="1800" dirty="0">
                <a:latin typeface="Consolas"/>
                <a:ea typeface="Consolas"/>
                <a:cs typeface="Consolas"/>
                <a:sym typeface="Consolas"/>
              </a:rPr>
              <a:t>(node);</a:t>
            </a:r>
            <a:endParaRPr sz="1800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110000"/>
              </a:lnSpc>
              <a:spcBef>
                <a:spcPts val="200"/>
              </a:spcBef>
              <a:buNone/>
            </a:pPr>
            <a:r>
              <a:rPr lang="pt-BR" sz="1800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var</a:t>
            </a:r>
            <a:r>
              <a:rPr lang="pt-BR" sz="1800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pt-BR" sz="1800" dirty="0" err="1">
                <a:latin typeface="Consolas"/>
                <a:ea typeface="Consolas"/>
                <a:cs typeface="Consolas"/>
                <a:sym typeface="Consolas"/>
              </a:rPr>
              <a:t>element</a:t>
            </a:r>
            <a:r>
              <a:rPr lang="pt-BR" sz="1800" dirty="0">
                <a:latin typeface="Consolas"/>
                <a:ea typeface="Consolas"/>
                <a:cs typeface="Consolas"/>
                <a:sym typeface="Consolas"/>
              </a:rPr>
              <a:t> = </a:t>
            </a:r>
            <a:r>
              <a:rPr lang="pt-BR" sz="1800" dirty="0" err="1">
                <a:latin typeface="Consolas"/>
                <a:ea typeface="Consolas"/>
                <a:cs typeface="Consolas"/>
                <a:sym typeface="Consolas"/>
              </a:rPr>
              <a:t>document.getElementById</a:t>
            </a:r>
            <a:r>
              <a:rPr lang="pt-BR" sz="1800" dirty="0"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pt-BR" sz="1800" dirty="0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"div1"</a:t>
            </a:r>
            <a:r>
              <a:rPr lang="pt-BR" sz="1800" dirty="0"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800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110000"/>
              </a:lnSpc>
              <a:spcBef>
                <a:spcPts val="200"/>
              </a:spcBef>
              <a:buNone/>
            </a:pPr>
            <a:r>
              <a:rPr lang="pt-BR" sz="1800" dirty="0" err="1">
                <a:latin typeface="Consolas"/>
                <a:ea typeface="Consolas"/>
                <a:cs typeface="Consolas"/>
                <a:sym typeface="Consolas"/>
              </a:rPr>
              <a:t>element.appendChild</a:t>
            </a:r>
            <a:r>
              <a:rPr lang="pt-BR" sz="1800" dirty="0">
                <a:latin typeface="Consolas"/>
                <a:ea typeface="Consolas"/>
                <a:cs typeface="Consolas"/>
                <a:sym typeface="Consolas"/>
              </a:rPr>
              <a:t>(para);</a:t>
            </a:r>
            <a:endParaRPr sz="1800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110000"/>
              </a:lnSpc>
              <a:spcBef>
                <a:spcPts val="200"/>
              </a:spcBef>
              <a:buNone/>
            </a:pPr>
            <a:r>
              <a:rPr lang="pt-BR" sz="1800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pt-BR" sz="1800" dirty="0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/script</a:t>
            </a:r>
            <a:r>
              <a:rPr lang="pt-BR" sz="1800" dirty="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&gt;</a:t>
            </a:r>
            <a:endParaRPr sz="4000" dirty="0"/>
          </a:p>
        </p:txBody>
      </p:sp>
      <p:pic>
        <p:nvPicPr>
          <p:cNvPr id="189" name="Google Shape;189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76782" y="3707606"/>
            <a:ext cx="1828800" cy="1133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r>
              <a:rPr lang="pt-BR"/>
              <a:t>Lista de Nós HTML DOM</a:t>
            </a:r>
            <a:endParaRPr/>
          </a:p>
        </p:txBody>
      </p:sp>
      <p:sp>
        <p:nvSpPr>
          <p:cNvPr id="195" name="Google Shape;195;p35"/>
          <p:cNvSpPr txBox="1">
            <a:spLocks noGrp="1"/>
          </p:cNvSpPr>
          <p:nvPr>
            <p:ph idx="1"/>
          </p:nvPr>
        </p:nvSpPr>
        <p:spPr>
          <a:xfrm>
            <a:off x="838200" y="1328057"/>
            <a:ext cx="10515600" cy="435731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>
              <a:lnSpc>
                <a:spcPct val="100000"/>
              </a:lnSpc>
            </a:pPr>
            <a:r>
              <a:rPr lang="pt-BR" sz="2000" dirty="0" err="1"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getElementsByTagName</a:t>
            </a:r>
            <a:r>
              <a:rPr lang="pt-BR" sz="2000" dirty="0"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()</a:t>
            </a:r>
            <a:r>
              <a:rPr lang="pt-BR" sz="1150" dirty="0"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pt-BR" dirty="0"/>
              <a:t>retorna um node </a:t>
            </a:r>
            <a:r>
              <a:rPr lang="pt-BR" dirty="0" err="1"/>
              <a:t>list</a:t>
            </a:r>
            <a:endParaRPr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pt-BR" dirty="0"/>
              <a:t>Node </a:t>
            </a:r>
            <a:r>
              <a:rPr lang="pt-BR" dirty="0" err="1"/>
              <a:t>list</a:t>
            </a:r>
            <a:r>
              <a:rPr lang="pt-BR" dirty="0"/>
              <a:t> é uma estrutura que parece uma lista mas não é</a:t>
            </a:r>
            <a:endParaRPr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pt-BR" dirty="0"/>
              <a:t>É possível acessar elementos usando índice</a:t>
            </a:r>
            <a:endParaRPr dirty="0"/>
          </a:p>
          <a:p>
            <a:pPr marL="0" indent="0">
              <a:spcBef>
                <a:spcPts val="1600"/>
              </a:spcBef>
              <a:buNone/>
            </a:pPr>
            <a:r>
              <a:rPr lang="pt-BR" sz="2000" b="1" dirty="0"/>
              <a:t>Percorrendo lista:</a:t>
            </a:r>
            <a:endParaRPr sz="2000" b="1" dirty="0"/>
          </a:p>
          <a:p>
            <a:pPr marL="0" indent="0">
              <a:lnSpc>
                <a:spcPct val="100000"/>
              </a:lnSpc>
              <a:spcBef>
                <a:spcPts val="200"/>
              </a:spcBef>
              <a:buClr>
                <a:schemeClr val="dk1"/>
              </a:buClr>
              <a:buSzPts val="1100"/>
              <a:buNone/>
            </a:pPr>
            <a:r>
              <a:rPr lang="pt-BR" sz="2400" dirty="0">
                <a:solidFill>
                  <a:srgbClr val="0000C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var </a:t>
            </a:r>
            <a:r>
              <a:rPr lang="pt-BR" sz="2400" dirty="0" err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myNodelist</a:t>
            </a:r>
            <a:r>
              <a:rPr lang="pt-BR" sz="2400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= </a:t>
            </a:r>
            <a:r>
              <a:rPr lang="pt-BR" sz="2400" dirty="0" err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document.getElementsByTagName</a:t>
            </a:r>
            <a:r>
              <a:rPr lang="pt-BR" sz="2400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pt-BR" sz="2400" dirty="0">
                <a:solidFill>
                  <a:srgbClr val="A52A2A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lang="pt-BR" sz="2400" dirty="0" err="1">
                <a:solidFill>
                  <a:srgbClr val="A52A2A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p</a:t>
            </a:r>
            <a:r>
              <a:rPr lang="pt-BR" sz="2400" dirty="0">
                <a:solidFill>
                  <a:srgbClr val="A52A2A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lang="pt-BR" sz="2400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2400" dirty="0"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100000"/>
              </a:lnSpc>
              <a:spcBef>
                <a:spcPts val="200"/>
              </a:spcBef>
              <a:buClr>
                <a:schemeClr val="dk1"/>
              </a:buClr>
              <a:buSzPts val="1100"/>
              <a:buNone/>
            </a:pPr>
            <a:r>
              <a:rPr lang="pt-BR" sz="2400" dirty="0">
                <a:solidFill>
                  <a:srgbClr val="0000C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var</a:t>
            </a:r>
            <a:r>
              <a:rPr lang="pt-BR" sz="2400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pt-BR" sz="2400" dirty="0" err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pt-BR" sz="2400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2400" dirty="0"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100000"/>
              </a:lnSpc>
              <a:spcBef>
                <a:spcPts val="200"/>
              </a:spcBef>
              <a:buClr>
                <a:schemeClr val="dk1"/>
              </a:buClr>
              <a:buSzPts val="1100"/>
              <a:buNone/>
            </a:pPr>
            <a:r>
              <a:rPr lang="pt-BR" sz="2400" dirty="0">
                <a:solidFill>
                  <a:srgbClr val="0000C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for</a:t>
            </a:r>
            <a:r>
              <a:rPr lang="pt-BR" sz="2400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(</a:t>
            </a:r>
            <a:r>
              <a:rPr lang="pt-BR" sz="2400" dirty="0" err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pt-BR" sz="2400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= </a:t>
            </a:r>
            <a:r>
              <a:rPr lang="pt-BR" sz="2400" dirty="0">
                <a:solidFill>
                  <a:srgbClr val="FF0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lang="pt-BR" sz="2400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; </a:t>
            </a:r>
            <a:r>
              <a:rPr lang="pt-BR" sz="2400" dirty="0" err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pt-BR" sz="2400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&lt;	</a:t>
            </a:r>
            <a:r>
              <a:rPr lang="pt-BR" sz="2400" dirty="0" err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myNodelist.length</a:t>
            </a:r>
            <a:r>
              <a:rPr lang="pt-BR" sz="2400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; </a:t>
            </a:r>
            <a:r>
              <a:rPr lang="pt-BR" sz="2400" dirty="0" err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pt-BR" sz="2400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++) {</a:t>
            </a:r>
            <a:endParaRPr sz="2400" dirty="0"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100000"/>
              </a:lnSpc>
              <a:spcBef>
                <a:spcPts val="200"/>
              </a:spcBef>
              <a:buClr>
                <a:schemeClr val="dk1"/>
              </a:buClr>
              <a:buSzPts val="1100"/>
              <a:buNone/>
            </a:pPr>
            <a:r>
              <a:rPr lang="pt-BR" sz="2400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	</a:t>
            </a:r>
            <a:r>
              <a:rPr lang="pt-BR" sz="2400" dirty="0" err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myNodelist</a:t>
            </a:r>
            <a:r>
              <a:rPr lang="pt-BR" sz="2400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[</a:t>
            </a:r>
            <a:r>
              <a:rPr lang="pt-BR" sz="2400" dirty="0" err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pt-BR" sz="2400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].</a:t>
            </a:r>
            <a:r>
              <a:rPr lang="pt-BR" sz="2400" dirty="0" err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style.backgroundColor</a:t>
            </a:r>
            <a:r>
              <a:rPr lang="pt-BR" sz="2400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= </a:t>
            </a:r>
            <a:r>
              <a:rPr lang="pt-BR" sz="2400" dirty="0">
                <a:solidFill>
                  <a:srgbClr val="A52A2A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lang="pt-BR" sz="2400" dirty="0" err="1">
                <a:solidFill>
                  <a:srgbClr val="A52A2A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red</a:t>
            </a:r>
            <a:r>
              <a:rPr lang="pt-BR" sz="2400" dirty="0">
                <a:solidFill>
                  <a:srgbClr val="A52A2A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lang="pt-BR" sz="2400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2400" dirty="0"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100000"/>
              </a:lnSpc>
              <a:spcBef>
                <a:spcPts val="200"/>
              </a:spcBef>
              <a:buNone/>
            </a:pPr>
            <a:r>
              <a:rPr lang="pt-BR" sz="2400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4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24CF51-7FAA-A049-BE62-E82D821CE0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783771"/>
            <a:ext cx="11092543" cy="468085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1800" dirty="0" err="1">
                <a:latin typeface="Courier" pitchFamily="2" charset="0"/>
              </a:rPr>
              <a:t>document.body.onload</a:t>
            </a:r>
            <a:r>
              <a:rPr lang="pt-BR" sz="1800" dirty="0">
                <a:latin typeface="Courier" pitchFamily="2" charset="0"/>
              </a:rPr>
              <a:t> = </a:t>
            </a:r>
            <a:r>
              <a:rPr lang="pt-BR" sz="1800" dirty="0" err="1">
                <a:latin typeface="Courier" pitchFamily="2" charset="0"/>
              </a:rPr>
              <a:t>adcElemento</a:t>
            </a:r>
            <a:r>
              <a:rPr lang="pt-BR" sz="1800" dirty="0">
                <a:latin typeface="Courier" pitchFamily="2" charset="0"/>
              </a:rPr>
              <a:t>; </a:t>
            </a:r>
          </a:p>
          <a:p>
            <a:pPr marL="0" indent="0">
              <a:buNone/>
            </a:pPr>
            <a:r>
              <a:rPr lang="pt-BR" sz="1800" dirty="0" err="1">
                <a:solidFill>
                  <a:srgbClr val="0070C0"/>
                </a:solidFill>
                <a:latin typeface="Courier" pitchFamily="2" charset="0"/>
              </a:rPr>
              <a:t>function</a:t>
            </a:r>
            <a:r>
              <a:rPr lang="pt-BR" sz="1800" dirty="0">
                <a:latin typeface="Courier" pitchFamily="2" charset="0"/>
              </a:rPr>
              <a:t> </a:t>
            </a:r>
            <a:r>
              <a:rPr lang="pt-BR" sz="1800" dirty="0" err="1">
                <a:solidFill>
                  <a:schemeClr val="accent4">
                    <a:lumMod val="50000"/>
                  </a:schemeClr>
                </a:solidFill>
                <a:latin typeface="Courier" pitchFamily="2" charset="0"/>
              </a:rPr>
              <a:t>adcElemento</a:t>
            </a:r>
            <a:r>
              <a:rPr lang="pt-BR" sz="1800" dirty="0">
                <a:latin typeface="Courier" pitchFamily="2" charset="0"/>
              </a:rPr>
              <a:t> () { </a:t>
            </a:r>
          </a:p>
          <a:p>
            <a:pPr marL="0" indent="0">
              <a:buNone/>
            </a:pPr>
            <a:r>
              <a:rPr lang="pt-BR" sz="1800" dirty="0">
                <a:latin typeface="Courier" pitchFamily="2" charset="0"/>
              </a:rPr>
              <a:t>  </a:t>
            </a:r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" pitchFamily="2" charset="0"/>
              </a:rPr>
              <a:t>// cria um novo elemento </a:t>
            </a:r>
            <a:r>
              <a:rPr lang="pt-BR" sz="1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" pitchFamily="2" charset="0"/>
              </a:rPr>
              <a:t>div</a:t>
            </a:r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" pitchFamily="2" charset="0"/>
              </a:rPr>
              <a:t> </a:t>
            </a:r>
          </a:p>
          <a:p>
            <a:pPr marL="0" indent="0">
              <a:buNone/>
            </a:pPr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" pitchFamily="2" charset="0"/>
              </a:rPr>
              <a:t>  // e dá à ele conteúdo </a:t>
            </a:r>
          </a:p>
          <a:p>
            <a:pPr marL="0" indent="0">
              <a:buNone/>
            </a:pPr>
            <a:r>
              <a:rPr lang="pt-BR" sz="1800" dirty="0">
                <a:latin typeface="Courier" pitchFamily="2" charset="0"/>
              </a:rPr>
              <a:t>  </a:t>
            </a:r>
            <a:r>
              <a:rPr lang="pt-BR" sz="1800" dirty="0">
                <a:solidFill>
                  <a:srgbClr val="0070C0"/>
                </a:solidFill>
                <a:latin typeface="Courier" pitchFamily="2" charset="0"/>
              </a:rPr>
              <a:t>var</a:t>
            </a:r>
            <a:r>
              <a:rPr lang="pt-BR" sz="1800" dirty="0">
                <a:latin typeface="Courier" pitchFamily="2" charset="0"/>
              </a:rPr>
              <a:t> </a:t>
            </a:r>
            <a:r>
              <a:rPr lang="pt-BR" sz="1800" dirty="0" err="1">
                <a:latin typeface="Courier" pitchFamily="2" charset="0"/>
              </a:rPr>
              <a:t>divNova</a:t>
            </a:r>
            <a:r>
              <a:rPr lang="pt-BR" sz="1800" dirty="0">
                <a:latin typeface="Courier" pitchFamily="2" charset="0"/>
              </a:rPr>
              <a:t> = </a:t>
            </a:r>
            <a:r>
              <a:rPr lang="pt-BR" sz="1800" dirty="0" err="1">
                <a:latin typeface="Courier" pitchFamily="2" charset="0"/>
              </a:rPr>
              <a:t>document.</a:t>
            </a:r>
            <a:r>
              <a:rPr lang="pt-BR" sz="1800" dirty="0" err="1">
                <a:solidFill>
                  <a:schemeClr val="accent4">
                    <a:lumMod val="50000"/>
                  </a:schemeClr>
                </a:solidFill>
                <a:latin typeface="Courier" pitchFamily="2" charset="0"/>
              </a:rPr>
              <a:t>createElement</a:t>
            </a:r>
            <a:r>
              <a:rPr lang="pt-BR" sz="1800" dirty="0">
                <a:latin typeface="Courier" pitchFamily="2" charset="0"/>
              </a:rPr>
              <a:t>(</a:t>
            </a:r>
            <a:r>
              <a:rPr lang="pt-BR" sz="1800" dirty="0">
                <a:solidFill>
                  <a:schemeClr val="accent3">
                    <a:lumMod val="75000"/>
                  </a:schemeClr>
                </a:solidFill>
                <a:latin typeface="Courier" pitchFamily="2" charset="0"/>
              </a:rPr>
              <a:t>"</a:t>
            </a:r>
            <a:r>
              <a:rPr lang="pt-BR" sz="1800" dirty="0" err="1">
                <a:solidFill>
                  <a:schemeClr val="accent3">
                    <a:lumMod val="75000"/>
                  </a:schemeClr>
                </a:solidFill>
                <a:latin typeface="Courier" pitchFamily="2" charset="0"/>
              </a:rPr>
              <a:t>div</a:t>
            </a:r>
            <a:r>
              <a:rPr lang="pt-BR" sz="1800" dirty="0">
                <a:solidFill>
                  <a:schemeClr val="accent3">
                    <a:lumMod val="75000"/>
                  </a:schemeClr>
                </a:solidFill>
                <a:latin typeface="Courier" pitchFamily="2" charset="0"/>
              </a:rPr>
              <a:t>"</a:t>
            </a:r>
            <a:r>
              <a:rPr lang="pt-BR" sz="1800" dirty="0">
                <a:latin typeface="Courier" pitchFamily="2" charset="0"/>
              </a:rPr>
              <a:t>); </a:t>
            </a:r>
          </a:p>
          <a:p>
            <a:pPr marL="0" indent="0">
              <a:buNone/>
            </a:pPr>
            <a:r>
              <a:rPr lang="pt-BR" sz="1800" dirty="0">
                <a:latin typeface="Courier" pitchFamily="2" charset="0"/>
              </a:rPr>
              <a:t>  </a:t>
            </a:r>
            <a:r>
              <a:rPr lang="pt-BR" sz="1800" dirty="0">
                <a:solidFill>
                  <a:srgbClr val="0070C0"/>
                </a:solidFill>
                <a:latin typeface="Courier" pitchFamily="2" charset="0"/>
              </a:rPr>
              <a:t>var</a:t>
            </a:r>
            <a:r>
              <a:rPr lang="pt-BR" sz="1800" dirty="0">
                <a:latin typeface="Courier" pitchFamily="2" charset="0"/>
              </a:rPr>
              <a:t> </a:t>
            </a:r>
            <a:r>
              <a:rPr lang="pt-BR" sz="1800" dirty="0" err="1">
                <a:latin typeface="Courier" pitchFamily="2" charset="0"/>
              </a:rPr>
              <a:t>conteudoNovo</a:t>
            </a:r>
            <a:r>
              <a:rPr lang="pt-BR" sz="1800" dirty="0">
                <a:latin typeface="Courier" pitchFamily="2" charset="0"/>
              </a:rPr>
              <a:t> = </a:t>
            </a:r>
            <a:r>
              <a:rPr lang="pt-BR" sz="1800" dirty="0" err="1">
                <a:latin typeface="Courier" pitchFamily="2" charset="0"/>
              </a:rPr>
              <a:t>document.</a:t>
            </a:r>
            <a:r>
              <a:rPr lang="pt-BR" sz="1800" dirty="0" err="1">
                <a:solidFill>
                  <a:schemeClr val="accent4">
                    <a:lumMod val="50000"/>
                  </a:schemeClr>
                </a:solidFill>
                <a:latin typeface="Courier" pitchFamily="2" charset="0"/>
              </a:rPr>
              <a:t>createTextNode</a:t>
            </a:r>
            <a:r>
              <a:rPr lang="pt-BR" sz="1800" dirty="0">
                <a:latin typeface="Courier" pitchFamily="2" charset="0"/>
              </a:rPr>
              <a:t>(</a:t>
            </a:r>
            <a:r>
              <a:rPr lang="pt-BR" sz="1800" dirty="0">
                <a:solidFill>
                  <a:schemeClr val="accent3">
                    <a:lumMod val="75000"/>
                  </a:schemeClr>
                </a:solidFill>
                <a:latin typeface="Courier" pitchFamily="2" charset="0"/>
              </a:rPr>
              <a:t>"Olá, cumprimentos!"</a:t>
            </a:r>
            <a:r>
              <a:rPr lang="pt-BR" sz="1800" dirty="0">
                <a:latin typeface="Courier" pitchFamily="2" charset="0"/>
              </a:rPr>
              <a:t>); </a:t>
            </a:r>
          </a:p>
          <a:p>
            <a:pPr marL="0" indent="0">
              <a:buNone/>
            </a:pPr>
            <a:r>
              <a:rPr lang="pt-BR" sz="1800" dirty="0">
                <a:latin typeface="Courier" pitchFamily="2" charset="0"/>
              </a:rPr>
              <a:t>  </a:t>
            </a:r>
            <a:r>
              <a:rPr lang="pt-BR" sz="1800" dirty="0" err="1">
                <a:latin typeface="Courier" pitchFamily="2" charset="0"/>
              </a:rPr>
              <a:t>divNova.</a:t>
            </a:r>
            <a:r>
              <a:rPr lang="pt-BR" sz="1800" dirty="0" err="1">
                <a:solidFill>
                  <a:schemeClr val="accent4">
                    <a:lumMod val="50000"/>
                  </a:schemeClr>
                </a:solidFill>
                <a:latin typeface="Courier" pitchFamily="2" charset="0"/>
              </a:rPr>
              <a:t>appendChild</a:t>
            </a:r>
            <a:r>
              <a:rPr lang="pt-BR" sz="1800" dirty="0">
                <a:latin typeface="Courier" pitchFamily="2" charset="0"/>
              </a:rPr>
              <a:t>(</a:t>
            </a:r>
            <a:r>
              <a:rPr lang="pt-BR" sz="1800" dirty="0" err="1">
                <a:latin typeface="Courier" pitchFamily="2" charset="0"/>
              </a:rPr>
              <a:t>conteudoNovo</a:t>
            </a:r>
            <a:r>
              <a:rPr lang="pt-BR" sz="1800" dirty="0">
                <a:latin typeface="Courier" pitchFamily="2" charset="0"/>
              </a:rPr>
              <a:t>); </a:t>
            </a:r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" pitchFamily="2" charset="0"/>
              </a:rPr>
              <a:t>//adiciona o nó de texto à nova </a:t>
            </a:r>
            <a:r>
              <a:rPr lang="pt-BR" sz="1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" pitchFamily="2" charset="0"/>
              </a:rPr>
              <a:t>div</a:t>
            </a:r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" pitchFamily="2" charset="0"/>
              </a:rPr>
              <a:t> criada </a:t>
            </a:r>
          </a:p>
          <a:p>
            <a:pPr marL="0" indent="0">
              <a:buNone/>
            </a:pPr>
            <a:endParaRPr lang="pt-BR" sz="1200" dirty="0">
              <a:latin typeface="Courier" pitchFamily="2" charset="0"/>
            </a:endParaRPr>
          </a:p>
          <a:p>
            <a:pPr marL="0" indent="0">
              <a:buNone/>
            </a:pPr>
            <a:r>
              <a:rPr lang="pt-BR" sz="1800" dirty="0">
                <a:latin typeface="Courier" pitchFamily="2" charset="0"/>
              </a:rPr>
              <a:t>  </a:t>
            </a:r>
            <a:r>
              <a:rPr lang="pt-B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" pitchFamily="2" charset="0"/>
              </a:rPr>
              <a:t>// adiciona o novo elemento criado e seu conteúdo ao DOM </a:t>
            </a:r>
          </a:p>
          <a:p>
            <a:pPr marL="0" indent="0">
              <a:buNone/>
            </a:pPr>
            <a:r>
              <a:rPr lang="pt-BR" sz="1800" dirty="0">
                <a:latin typeface="Courier" pitchFamily="2" charset="0"/>
              </a:rPr>
              <a:t>  </a:t>
            </a:r>
            <a:r>
              <a:rPr lang="pt-BR" sz="1800" dirty="0">
                <a:solidFill>
                  <a:srgbClr val="0070C0"/>
                </a:solidFill>
                <a:latin typeface="Courier" pitchFamily="2" charset="0"/>
              </a:rPr>
              <a:t>var</a:t>
            </a:r>
            <a:r>
              <a:rPr lang="pt-BR" sz="1800" dirty="0">
                <a:latin typeface="Courier" pitchFamily="2" charset="0"/>
              </a:rPr>
              <a:t> </a:t>
            </a:r>
            <a:r>
              <a:rPr lang="pt-BR" sz="1800" dirty="0" err="1">
                <a:latin typeface="Courier" pitchFamily="2" charset="0"/>
              </a:rPr>
              <a:t>divAtual</a:t>
            </a:r>
            <a:r>
              <a:rPr lang="pt-BR" sz="1800" dirty="0">
                <a:latin typeface="Courier" pitchFamily="2" charset="0"/>
              </a:rPr>
              <a:t> = </a:t>
            </a:r>
            <a:r>
              <a:rPr lang="pt-BR" sz="1800" dirty="0" err="1">
                <a:latin typeface="Courier" pitchFamily="2" charset="0"/>
              </a:rPr>
              <a:t>document.</a:t>
            </a:r>
            <a:r>
              <a:rPr lang="pt-BR" sz="1800" dirty="0" err="1">
                <a:solidFill>
                  <a:schemeClr val="accent4">
                    <a:lumMod val="50000"/>
                  </a:schemeClr>
                </a:solidFill>
                <a:latin typeface="Courier" pitchFamily="2" charset="0"/>
              </a:rPr>
              <a:t>getElementById</a:t>
            </a:r>
            <a:r>
              <a:rPr lang="pt-BR" sz="1800" dirty="0">
                <a:latin typeface="Courier" pitchFamily="2" charset="0"/>
              </a:rPr>
              <a:t>(</a:t>
            </a:r>
            <a:r>
              <a:rPr lang="pt-BR" sz="1800" dirty="0">
                <a:solidFill>
                  <a:schemeClr val="accent3">
                    <a:lumMod val="75000"/>
                  </a:schemeClr>
                </a:solidFill>
                <a:latin typeface="Courier" pitchFamily="2" charset="0"/>
              </a:rPr>
              <a:t>"div1"</a:t>
            </a:r>
            <a:r>
              <a:rPr lang="pt-BR" sz="1800" dirty="0">
                <a:latin typeface="Courier" pitchFamily="2" charset="0"/>
              </a:rPr>
              <a:t>); </a:t>
            </a:r>
          </a:p>
          <a:p>
            <a:pPr marL="0" indent="0">
              <a:buNone/>
            </a:pPr>
            <a:r>
              <a:rPr lang="pt-BR" sz="1800" dirty="0">
                <a:latin typeface="Courier" pitchFamily="2" charset="0"/>
              </a:rPr>
              <a:t>  </a:t>
            </a:r>
            <a:r>
              <a:rPr lang="pt-BR" sz="1800" dirty="0" err="1">
                <a:latin typeface="Courier" pitchFamily="2" charset="0"/>
              </a:rPr>
              <a:t>document.body.</a:t>
            </a:r>
            <a:r>
              <a:rPr lang="pt-BR" sz="1800" dirty="0" err="1">
                <a:solidFill>
                  <a:schemeClr val="accent4">
                    <a:lumMod val="50000"/>
                  </a:schemeClr>
                </a:solidFill>
                <a:latin typeface="Courier" pitchFamily="2" charset="0"/>
              </a:rPr>
              <a:t>insertBefore</a:t>
            </a:r>
            <a:r>
              <a:rPr lang="pt-BR" sz="1800" dirty="0">
                <a:latin typeface="Courier" pitchFamily="2" charset="0"/>
              </a:rPr>
              <a:t>(</a:t>
            </a:r>
            <a:r>
              <a:rPr lang="pt-BR" sz="1800" dirty="0" err="1">
                <a:latin typeface="Courier" pitchFamily="2" charset="0"/>
              </a:rPr>
              <a:t>divNova</a:t>
            </a:r>
            <a:r>
              <a:rPr lang="pt-BR" sz="1800" dirty="0">
                <a:latin typeface="Courier" pitchFamily="2" charset="0"/>
              </a:rPr>
              <a:t>, </a:t>
            </a:r>
            <a:r>
              <a:rPr lang="pt-BR" sz="1800" dirty="0" err="1">
                <a:latin typeface="Courier" pitchFamily="2" charset="0"/>
              </a:rPr>
              <a:t>divAtual</a:t>
            </a:r>
            <a:r>
              <a:rPr lang="pt-BR" sz="1800" dirty="0">
                <a:latin typeface="Courier" pitchFamily="2" charset="0"/>
              </a:rPr>
              <a:t>); </a:t>
            </a:r>
          </a:p>
          <a:p>
            <a:pPr marL="0" indent="0">
              <a:buNone/>
            </a:pPr>
            <a:r>
              <a:rPr lang="pt-BR" sz="1800" dirty="0">
                <a:latin typeface="Courier" pitchFamily="2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43705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1265911B-1E2F-489E-97EF-A15A9299E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19D4F1-CE65-4D74-A168-F27C15F1B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Vista em alto ângulo de uma mesa de trabalho com um laptop">
            <a:extLst>
              <a:ext uri="{FF2B5EF4-FFF2-40B4-BE49-F238E27FC236}">
                <a16:creationId xmlns:a16="http://schemas.microsoft.com/office/drawing/2014/main" id="{56487829-165F-FBE9-5167-B0371D1F15A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34619" r="6047" b="-1"/>
          <a:stretch/>
        </p:blipFill>
        <p:spPr>
          <a:xfrm>
            <a:off x="20" y="10"/>
            <a:ext cx="6095979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E8FA395-5475-5D49-8A2B-4550362EB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025718"/>
            <a:ext cx="4057650" cy="4770783"/>
          </a:xfrm>
        </p:spPr>
        <p:txBody>
          <a:bodyPr anchor="ctr">
            <a:normAutofit/>
          </a:bodyPr>
          <a:lstStyle/>
          <a:p>
            <a:pPr algn="ctr"/>
            <a:r>
              <a:rPr lang="pt-BR">
                <a:solidFill>
                  <a:srgbClr val="FFFFFF"/>
                </a:solidFill>
              </a:rPr>
              <a:t>O dom é uma representação orientada a objetos (oo)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2FE17AA-4119-9A43-A8AB-F3C49ED6EB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4629" y="762000"/>
            <a:ext cx="4963885" cy="5334000"/>
          </a:xfrm>
        </p:spPr>
        <p:txBody>
          <a:bodyPr anchor="ctr">
            <a:normAutofit/>
          </a:bodyPr>
          <a:lstStyle/>
          <a:p>
            <a:r>
              <a:rPr lang="pt-BR" sz="2000" dirty="0"/>
              <a:t>Os elementos do DOM possuem propriedades, métodos e eventos para manipular páginas</a:t>
            </a:r>
          </a:p>
          <a:p>
            <a:pPr marL="560070" lvl="1" indent="-285750">
              <a:buFont typeface="Wingdings" pitchFamily="2" charset="2"/>
              <a:buChar char="Ø"/>
            </a:pPr>
            <a:r>
              <a:rPr lang="pt-BR" sz="1800" b="0" dirty="0"/>
              <a:t>O objeto</a:t>
            </a:r>
            <a:r>
              <a:rPr lang="pt-BR" sz="1800" dirty="0"/>
              <a:t> </a:t>
            </a:r>
            <a:r>
              <a:rPr lang="pt-BR" sz="1800" dirty="0" err="1"/>
              <a:t>table</a:t>
            </a:r>
            <a:r>
              <a:rPr lang="pt-BR" sz="1800" dirty="0"/>
              <a:t> </a:t>
            </a:r>
            <a:r>
              <a:rPr lang="pt-BR" sz="1800" b="0" dirty="0"/>
              <a:t>implementa a interface DOM </a:t>
            </a:r>
            <a:r>
              <a:rPr lang="pt-BR" sz="1800" dirty="0" err="1">
                <a:solidFill>
                  <a:srgbClr val="00B0F0"/>
                </a:solidFill>
              </a:rPr>
              <a:t>HTMLTableElement</a:t>
            </a:r>
            <a:r>
              <a:rPr lang="pt-BR" sz="1800" dirty="0"/>
              <a:t> </a:t>
            </a:r>
            <a:r>
              <a:rPr lang="pt-BR" sz="1800" b="0" dirty="0"/>
              <a:t>para acessar tabelas HTML</a:t>
            </a:r>
          </a:p>
        </p:txBody>
      </p:sp>
    </p:spTree>
    <p:extLst>
      <p:ext uri="{BB962C8B-B14F-4D97-AF65-F5344CB8AC3E}">
        <p14:creationId xmlns:p14="http://schemas.microsoft.com/office/powerpoint/2010/main" val="2822750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7" name="Rectangle 86">
            <a:extLst>
              <a:ext uri="{FF2B5EF4-FFF2-40B4-BE49-F238E27FC236}">
                <a16:creationId xmlns:a16="http://schemas.microsoft.com/office/drawing/2014/main" id="{7DA1F35B-C8F7-4A5A-9339-7DA4D785B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9" name="Arc 88">
            <a:extLst>
              <a:ext uri="{FF2B5EF4-FFF2-40B4-BE49-F238E27FC236}">
                <a16:creationId xmlns:a16="http://schemas.microsoft.com/office/drawing/2014/main" id="{B2D4AD41-40DA-4A81-92F5-B6E3BA1ED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8175088" y="45795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0" name="Google Shape;80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spcFirstLastPara="1" vert="horz" lIns="91425" tIns="91425" rIns="91425" bIns="91425" rtlCol="0" anchorCtr="0">
            <a:normAutofit/>
          </a:bodyPr>
          <a:lstStyle/>
          <a:p>
            <a:pPr algn="ctr"/>
            <a:r>
              <a:rPr lang="pt-BR"/>
              <a:t>JavaScript	</a:t>
            </a:r>
          </a:p>
        </p:txBody>
      </p:sp>
      <p:graphicFrame>
        <p:nvGraphicFramePr>
          <p:cNvPr id="83" name="Google Shape;81;p16">
            <a:extLst>
              <a:ext uri="{FF2B5EF4-FFF2-40B4-BE49-F238E27FC236}">
                <a16:creationId xmlns:a16="http://schemas.microsoft.com/office/drawing/2014/main" id="{67017813-4AF2-4A4F-BC33-174F94E008E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48343" y="1383395"/>
          <a:ext cx="11495314" cy="51673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Freeform: Shape 91">
            <a:extLst>
              <a:ext uri="{FF2B5EF4-FFF2-40B4-BE49-F238E27FC236}">
                <a16:creationId xmlns:a16="http://schemas.microsoft.com/office/drawing/2014/main" id="{23DA7759-3209-4FE2-96D1-4EEDD81E9E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94433" y="2"/>
            <a:ext cx="849328" cy="357668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4" name="Freeform: Shape 93">
            <a:extLst>
              <a:ext uri="{FF2B5EF4-FFF2-40B4-BE49-F238E27FC236}">
                <a16:creationId xmlns:a16="http://schemas.microsoft.com/office/drawing/2014/main" id="{41460DAD-8769-4C9F-9C8C-BB0443909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3536" y="5717905"/>
            <a:ext cx="1771609" cy="1140095"/>
          </a:xfrm>
          <a:custGeom>
            <a:avLst/>
            <a:gdLst/>
            <a:ahLst/>
            <a:cxnLst/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96" name="Rectangle 95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6" name="Google Shape;86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>
              <a:spcBef>
                <a:spcPct val="0"/>
              </a:spcBef>
            </a:pPr>
            <a: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Tag &lt;script&gt;</a:t>
            </a:r>
          </a:p>
        </p:txBody>
      </p:sp>
      <p:sp>
        <p:nvSpPr>
          <p:cNvPr id="98" name="Freeform: Shape 97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0" name="Arc 99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Google Shape;87;p17"/>
          <p:cNvSpPr txBox="1">
            <a:spLocks noGrp="1"/>
          </p:cNvSpPr>
          <p:nvPr>
            <p:ph type="body" idx="1"/>
          </p:nvPr>
        </p:nvSpPr>
        <p:spPr>
          <a:xfrm>
            <a:off x="838199" y="1825624"/>
            <a:ext cx="11005457" cy="4667251"/>
          </a:xfrm>
          <a:prstGeom prst="rect">
            <a:avLst/>
          </a:prstGeom>
          <a:solidFill>
            <a:schemeClr val="bg1"/>
          </a:solidFill>
        </p:spPr>
        <p:txBody>
          <a:bodyPr spcFirstLastPara="1" vert="horz" lIns="91440" tIns="45720" rIns="91440" bIns="45720" rtlCol="0" anchorCtr="0">
            <a:normAutofit/>
          </a:bodyPr>
          <a:lstStyle/>
          <a:p>
            <a:pPr indent="-228600">
              <a:lnSpc>
                <a:spcPct val="12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dirty="0"/>
              <a:t>Código JavaScript </a:t>
            </a:r>
            <a:r>
              <a:rPr lang="en-US" dirty="0" err="1"/>
              <a:t>deve</a:t>
            </a:r>
            <a:r>
              <a:rPr lang="en-US" dirty="0"/>
              <a:t> ser </a:t>
            </a:r>
            <a:r>
              <a:rPr lang="en-US" dirty="0" err="1"/>
              <a:t>colocado</a:t>
            </a:r>
            <a:r>
              <a:rPr lang="en-US" dirty="0"/>
              <a:t> dentro de um </a:t>
            </a:r>
            <a:r>
              <a:rPr lang="en-US" dirty="0" err="1"/>
              <a:t>elemento</a:t>
            </a:r>
            <a:r>
              <a:rPr lang="en-US" dirty="0"/>
              <a:t> </a:t>
            </a:r>
            <a:r>
              <a:rPr lang="en-US" b="1" dirty="0"/>
              <a:t>script</a:t>
            </a:r>
          </a:p>
          <a:p>
            <a:pPr indent="-228600">
              <a:lnSpc>
                <a:spcPct val="12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dirty="0" err="1"/>
              <a:t>Pode</a:t>
            </a:r>
            <a:r>
              <a:rPr lang="en-US" dirty="0"/>
              <a:t> ser </a:t>
            </a:r>
            <a:r>
              <a:rPr lang="en-US" dirty="0" err="1"/>
              <a:t>colocado</a:t>
            </a:r>
            <a:r>
              <a:rPr lang="en-US" dirty="0"/>
              <a:t> no &lt;head&gt; </a:t>
            </a:r>
            <a:r>
              <a:rPr lang="en-US" dirty="0" err="1"/>
              <a:t>ou</a:t>
            </a:r>
            <a:r>
              <a:rPr lang="en-US" dirty="0"/>
              <a:t> no &lt;body&gt;</a:t>
            </a:r>
          </a:p>
          <a:p>
            <a:pPr indent="-228600">
              <a:lnSpc>
                <a:spcPct val="12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dirty="0" err="1"/>
              <a:t>É</a:t>
            </a:r>
            <a:r>
              <a:rPr lang="en-US" dirty="0"/>
              <a:t> </a:t>
            </a:r>
            <a:r>
              <a:rPr lang="en-US" dirty="0" err="1"/>
              <a:t>preferível</a:t>
            </a:r>
            <a:r>
              <a:rPr lang="en-US" dirty="0"/>
              <a:t> </a:t>
            </a:r>
            <a:r>
              <a:rPr lang="en-US" dirty="0" err="1"/>
              <a:t>colocar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scripts no final da </a:t>
            </a:r>
            <a:r>
              <a:rPr lang="en-US" dirty="0" err="1"/>
              <a:t>página</a:t>
            </a:r>
            <a:r>
              <a:rPr lang="en-US" dirty="0"/>
              <a:t>, pois </a:t>
            </a:r>
            <a:r>
              <a:rPr lang="en-US" dirty="0" err="1"/>
              <a:t>carregamento</a:t>
            </a:r>
            <a:r>
              <a:rPr lang="en-US" dirty="0"/>
              <a:t> e </a:t>
            </a:r>
            <a:r>
              <a:rPr lang="en-US" dirty="0" err="1"/>
              <a:t>compilação</a:t>
            </a:r>
            <a:r>
              <a:rPr lang="en-US" dirty="0"/>
              <a:t> </a:t>
            </a:r>
            <a:r>
              <a:rPr lang="en-US" dirty="0" err="1"/>
              <a:t>podem</a:t>
            </a:r>
            <a:r>
              <a:rPr lang="en-US" dirty="0"/>
              <a:t> </a:t>
            </a:r>
            <a:r>
              <a:rPr lang="en-US" dirty="0" err="1"/>
              <a:t>atrasar</a:t>
            </a:r>
            <a:r>
              <a:rPr lang="en-US" dirty="0"/>
              <a:t> a </a:t>
            </a:r>
            <a:r>
              <a:rPr lang="en-US" dirty="0" err="1"/>
              <a:t>renderização</a:t>
            </a:r>
            <a:r>
              <a:rPr lang="en-US" dirty="0"/>
              <a:t> da </a:t>
            </a:r>
            <a:r>
              <a:rPr lang="en-US" dirty="0" err="1"/>
              <a:t>página</a:t>
            </a:r>
            <a:endParaRPr lang="en-US" dirty="0"/>
          </a:p>
          <a:p>
            <a:pPr marL="0" indent="0">
              <a:spcBef>
                <a:spcPts val="1600"/>
              </a:spcBef>
              <a:buNone/>
            </a:pPr>
            <a:endParaRPr lang="en-US" sz="1800" dirty="0">
              <a:latin typeface="Courier" pitchFamily="2" charset="0"/>
              <a:sym typeface="Consolas"/>
            </a:endParaRPr>
          </a:p>
          <a:p>
            <a:pPr marL="0" indent="0">
              <a:spcBef>
                <a:spcPts val="1600"/>
              </a:spcBef>
              <a:buNone/>
            </a:pPr>
            <a:r>
              <a:rPr lang="en-US" sz="2000" dirty="0">
                <a:latin typeface="Courier" pitchFamily="2" charset="0"/>
                <a:sym typeface="Consolas"/>
              </a:rPr>
              <a:t>&lt;script&gt;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en-US" sz="2000" dirty="0">
                <a:latin typeface="Courier" pitchFamily="2" charset="0"/>
                <a:sym typeface="Consolas"/>
              </a:rPr>
              <a:t>  </a:t>
            </a:r>
            <a:r>
              <a:rPr lang="en-US" sz="2000" dirty="0" err="1">
                <a:latin typeface="Courier" pitchFamily="2" charset="0"/>
                <a:sym typeface="Consolas"/>
              </a:rPr>
              <a:t>document.getElementById</a:t>
            </a:r>
            <a:r>
              <a:rPr lang="en-US" sz="2000" dirty="0">
                <a:latin typeface="Courier" pitchFamily="2" charset="0"/>
                <a:sym typeface="Consolas"/>
              </a:rPr>
              <a:t>("demo").</a:t>
            </a:r>
            <a:r>
              <a:rPr lang="en-US" sz="2000" dirty="0" err="1">
                <a:latin typeface="Courier" pitchFamily="2" charset="0"/>
                <a:sym typeface="Consolas"/>
              </a:rPr>
              <a:t>innerHTML</a:t>
            </a:r>
            <a:r>
              <a:rPr lang="en-US" sz="2000" dirty="0">
                <a:latin typeface="Courier" pitchFamily="2" charset="0"/>
                <a:sym typeface="Consolas"/>
              </a:rPr>
              <a:t> = "My First JavaScript";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en-US" sz="2000" dirty="0">
                <a:latin typeface="Courier" pitchFamily="2" charset="0"/>
                <a:sym typeface="Consolas"/>
              </a:rPr>
              <a:t>&lt;/script&gt;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Freeform: Shape 97">
            <a:extLst>
              <a:ext uri="{FF2B5EF4-FFF2-40B4-BE49-F238E27FC236}">
                <a16:creationId xmlns:a16="http://schemas.microsoft.com/office/drawing/2014/main" id="{23DA7759-3209-4FE2-96D1-4EEDD81E9E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94433" y="2"/>
            <a:ext cx="849328" cy="357668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0" name="Freeform: Shape 99">
            <a:extLst>
              <a:ext uri="{FF2B5EF4-FFF2-40B4-BE49-F238E27FC236}">
                <a16:creationId xmlns:a16="http://schemas.microsoft.com/office/drawing/2014/main" id="{41460DAD-8769-4C9F-9C8C-BB0443909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3536" y="5717905"/>
            <a:ext cx="1771609" cy="1140095"/>
          </a:xfrm>
          <a:custGeom>
            <a:avLst/>
            <a:gdLst/>
            <a:ahLst/>
            <a:cxnLst/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2" name="Rectangle 101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2" name="Google Shape;92;p18"/>
          <p:cNvSpPr txBox="1">
            <a:spLocks noGrp="1"/>
          </p:cNvSpPr>
          <p:nvPr>
            <p:ph type="title"/>
          </p:nvPr>
        </p:nvSpPr>
        <p:spPr>
          <a:xfrm>
            <a:off x="467362" y="365125"/>
            <a:ext cx="5929328" cy="1325563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>
              <a:spcBef>
                <a:spcPct val="0"/>
              </a:spcBef>
            </a:pPr>
            <a: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Tag &lt;script&gt;</a:t>
            </a:r>
          </a:p>
        </p:txBody>
      </p:sp>
      <p:sp>
        <p:nvSpPr>
          <p:cNvPr id="104" name="Freeform: Shape 103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3" name="Google Shape;93;p18"/>
          <p:cNvSpPr txBox="1">
            <a:spLocks noGrp="1"/>
          </p:cNvSpPr>
          <p:nvPr>
            <p:ph type="body" idx="1"/>
          </p:nvPr>
        </p:nvSpPr>
        <p:spPr>
          <a:xfrm>
            <a:off x="467362" y="1825625"/>
            <a:ext cx="5929328" cy="4351338"/>
          </a:xfrm>
          <a:prstGeom prst="rect">
            <a:avLst/>
          </a:prstGeom>
        </p:spPr>
        <p:txBody>
          <a:bodyPr spcFirstLastPara="1" vert="horz" lIns="91440" tIns="45720" rIns="91440" bIns="45720" rtlCol="0" anchorCtr="0">
            <a:normAutofit/>
          </a:bodyPr>
          <a:lstStyle/>
          <a:p>
            <a:pPr marL="279400" indent="-236538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800" dirty="0" err="1"/>
              <a:t>Também</a:t>
            </a:r>
            <a:r>
              <a:rPr lang="en-US" sz="2800" dirty="0"/>
              <a:t> </a:t>
            </a:r>
            <a:r>
              <a:rPr lang="en-US" sz="2800" dirty="0" err="1"/>
              <a:t>é</a:t>
            </a:r>
            <a:r>
              <a:rPr lang="en-US" sz="2800" dirty="0"/>
              <a:t> </a:t>
            </a:r>
            <a:r>
              <a:rPr lang="en-US" sz="2800" dirty="0" err="1"/>
              <a:t>possível</a:t>
            </a:r>
            <a:r>
              <a:rPr lang="en-US" sz="2800" dirty="0"/>
              <a:t> </a:t>
            </a:r>
            <a:r>
              <a:rPr lang="en-US" sz="2800" dirty="0" err="1"/>
              <a:t>importar</a:t>
            </a:r>
            <a:r>
              <a:rPr lang="en-US" sz="2800" dirty="0"/>
              <a:t> um .</a:t>
            </a:r>
            <a:r>
              <a:rPr lang="en-US" sz="2800" dirty="0" err="1"/>
              <a:t>js</a:t>
            </a:r>
            <a:r>
              <a:rPr lang="en-US" sz="2800" dirty="0"/>
              <a:t> </a:t>
            </a:r>
            <a:r>
              <a:rPr lang="en-US" sz="2800" dirty="0" err="1"/>
              <a:t>externo</a:t>
            </a:r>
            <a:endParaRPr lang="en-US" sz="2800" dirty="0"/>
          </a:p>
          <a:p>
            <a:pPr marL="63500" indent="0">
              <a:spcBef>
                <a:spcPts val="1600"/>
              </a:spcBef>
              <a:buNone/>
            </a:pPr>
            <a:r>
              <a:rPr lang="pt-BR" sz="2000" dirty="0">
                <a:solidFill>
                  <a:srgbClr val="0000CD"/>
                </a:solidFill>
                <a:latin typeface="Courier" pitchFamily="2" charset="0"/>
                <a:ea typeface="Consolas"/>
                <a:cs typeface="Consolas"/>
                <a:sym typeface="Consolas"/>
              </a:rPr>
              <a:t>&lt;</a:t>
            </a:r>
            <a:r>
              <a:rPr lang="pt-BR" sz="2000" dirty="0">
                <a:solidFill>
                  <a:srgbClr val="A52A2A"/>
                </a:solidFill>
                <a:latin typeface="Courier" pitchFamily="2" charset="0"/>
                <a:ea typeface="Consolas"/>
                <a:cs typeface="Consolas"/>
                <a:sym typeface="Consolas"/>
              </a:rPr>
              <a:t>script</a:t>
            </a:r>
            <a:r>
              <a:rPr lang="pt-BR" sz="2000" dirty="0">
                <a:solidFill>
                  <a:srgbClr val="FF0000"/>
                </a:solidFill>
                <a:latin typeface="Courier" pitchFamily="2" charset="0"/>
                <a:ea typeface="Consolas"/>
                <a:cs typeface="Consolas"/>
                <a:sym typeface="Consolas"/>
              </a:rPr>
              <a:t> </a:t>
            </a:r>
            <a:r>
              <a:rPr lang="pt-BR" sz="2000" dirty="0" err="1">
                <a:solidFill>
                  <a:srgbClr val="FF0000"/>
                </a:solidFill>
                <a:latin typeface="Courier" pitchFamily="2" charset="0"/>
                <a:ea typeface="Consolas"/>
                <a:cs typeface="Consolas"/>
                <a:sym typeface="Consolas"/>
              </a:rPr>
              <a:t>src</a:t>
            </a:r>
            <a:r>
              <a:rPr lang="pt-BR" sz="2000" dirty="0">
                <a:solidFill>
                  <a:srgbClr val="0000CD"/>
                </a:solidFill>
                <a:latin typeface="Courier" pitchFamily="2" charset="0"/>
                <a:ea typeface="Consolas"/>
                <a:cs typeface="Consolas"/>
                <a:sym typeface="Consolas"/>
              </a:rPr>
              <a:t>="</a:t>
            </a:r>
            <a:r>
              <a:rPr lang="pt-BR" sz="2000" dirty="0" err="1">
                <a:solidFill>
                  <a:srgbClr val="0000CD"/>
                </a:solidFill>
                <a:latin typeface="Courier" pitchFamily="2" charset="0"/>
                <a:ea typeface="Consolas"/>
                <a:cs typeface="Consolas"/>
                <a:sym typeface="Consolas"/>
              </a:rPr>
              <a:t>myScript.js</a:t>
            </a:r>
            <a:r>
              <a:rPr lang="pt-BR" sz="2000" dirty="0">
                <a:solidFill>
                  <a:srgbClr val="0000CD"/>
                </a:solidFill>
                <a:latin typeface="Courier" pitchFamily="2" charset="0"/>
                <a:ea typeface="Consolas"/>
                <a:cs typeface="Consolas"/>
                <a:sym typeface="Consolas"/>
              </a:rPr>
              <a:t>"&gt;&lt;</a:t>
            </a:r>
            <a:r>
              <a:rPr lang="pt-BR" sz="2000" dirty="0">
                <a:solidFill>
                  <a:srgbClr val="A52A2A"/>
                </a:solidFill>
                <a:latin typeface="Courier" pitchFamily="2" charset="0"/>
                <a:ea typeface="Consolas"/>
                <a:cs typeface="Consolas"/>
                <a:sym typeface="Consolas"/>
              </a:rPr>
              <a:t>/script</a:t>
            </a:r>
            <a:r>
              <a:rPr lang="pt-BR" sz="2000" dirty="0">
                <a:solidFill>
                  <a:srgbClr val="0000CD"/>
                </a:solidFill>
                <a:latin typeface="Courier" pitchFamily="2" charset="0"/>
                <a:ea typeface="Consolas"/>
                <a:cs typeface="Consolas"/>
                <a:sym typeface="Consolas"/>
              </a:rPr>
              <a:t>&gt;</a:t>
            </a:r>
          </a:p>
          <a:p>
            <a:pPr marL="228600" indent="0">
              <a:spcBef>
                <a:spcPts val="1600"/>
              </a:spcBef>
              <a:buNone/>
            </a:pPr>
            <a:endParaRPr lang="en-US" dirty="0"/>
          </a:p>
          <a:p>
            <a:pPr marL="279400" indent="-236538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800" dirty="0" err="1"/>
              <a:t>Vantagens</a:t>
            </a:r>
            <a:r>
              <a:rPr lang="en-US" sz="2800" dirty="0"/>
              <a:t>:</a:t>
            </a:r>
          </a:p>
          <a:p>
            <a:pPr marL="493713" lvl="2" indent="-236538">
              <a:lnSpc>
                <a:spcPct val="120000"/>
              </a:lnSpc>
              <a:spcBef>
                <a:spcPts val="0"/>
              </a:spcBef>
              <a:buSzPts val="2400"/>
              <a:buFont typeface="Arial" panose="020B0604020202020204" pitchFamily="34" charset="0"/>
              <a:buChar char="•"/>
            </a:pPr>
            <a:r>
              <a:rPr lang="en-US" sz="2200" dirty="0" err="1"/>
              <a:t>Separa</a:t>
            </a:r>
            <a:r>
              <a:rPr lang="en-US" sz="2200" dirty="0"/>
              <a:t> </a:t>
            </a:r>
            <a:r>
              <a:rPr lang="en-US" sz="2200" dirty="0" err="1"/>
              <a:t>código</a:t>
            </a:r>
            <a:r>
              <a:rPr lang="en-US" sz="2200" dirty="0"/>
              <a:t> JS e HTML</a:t>
            </a:r>
          </a:p>
          <a:p>
            <a:pPr marL="493713" lvl="2" indent="-236538">
              <a:lnSpc>
                <a:spcPct val="120000"/>
              </a:lnSpc>
              <a:spcBef>
                <a:spcPts val="0"/>
              </a:spcBef>
              <a:buSzPts val="2400"/>
              <a:buFont typeface="Arial" panose="020B0604020202020204" pitchFamily="34" charset="0"/>
              <a:buChar char="•"/>
            </a:pPr>
            <a:r>
              <a:rPr lang="en-US" sz="2200" dirty="0" err="1"/>
              <a:t>Facilita</a:t>
            </a:r>
            <a:r>
              <a:rPr lang="en-US" sz="2200" dirty="0"/>
              <a:t> </a:t>
            </a:r>
            <a:r>
              <a:rPr lang="en-US" sz="2200" dirty="0" err="1"/>
              <a:t>manutenção</a:t>
            </a:r>
            <a:endParaRPr lang="en-US" sz="2200" dirty="0"/>
          </a:p>
          <a:p>
            <a:pPr marL="493713" lvl="2" indent="-236538">
              <a:lnSpc>
                <a:spcPct val="120000"/>
              </a:lnSpc>
              <a:spcBef>
                <a:spcPts val="0"/>
              </a:spcBef>
              <a:buSzPts val="2400"/>
              <a:buFont typeface="Arial" panose="020B0604020202020204" pitchFamily="34" charset="0"/>
              <a:buChar char="•"/>
            </a:pPr>
            <a:r>
              <a:rPr lang="en-US" sz="2200" dirty="0" err="1"/>
              <a:t>Navegador</a:t>
            </a:r>
            <a:r>
              <a:rPr lang="en-US" sz="2200" dirty="0"/>
              <a:t> </a:t>
            </a:r>
            <a:r>
              <a:rPr lang="en-US" sz="2200" dirty="0" err="1"/>
              <a:t>pode</a:t>
            </a:r>
            <a:r>
              <a:rPr lang="en-US" sz="2200" dirty="0"/>
              <a:t> </a:t>
            </a:r>
            <a:r>
              <a:rPr lang="en-US" sz="2200" dirty="0" err="1"/>
              <a:t>deixar</a:t>
            </a:r>
            <a:r>
              <a:rPr lang="en-US" sz="2200" dirty="0"/>
              <a:t> .</a:t>
            </a:r>
            <a:r>
              <a:rPr lang="en-US" sz="2200" dirty="0" err="1"/>
              <a:t>js</a:t>
            </a:r>
            <a:r>
              <a:rPr lang="en-US" sz="2200" dirty="0"/>
              <a:t> </a:t>
            </a:r>
            <a:r>
              <a:rPr lang="en-US" sz="2200" dirty="0" err="1"/>
              <a:t>em</a:t>
            </a:r>
            <a:r>
              <a:rPr lang="en-US" sz="2200" dirty="0"/>
              <a:t> cache</a:t>
            </a:r>
          </a:p>
          <a:p>
            <a:pPr marL="493713" indent="-236538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8" name="Block Arc 107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0" name="Freeform: Shape 109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Freeform: Shape 113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6" name="Arc 115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8" name="Freeform: Shape 117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83E274-CC34-2F43-8E28-AABAC734E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Criando Funções em JavaScript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233D5D1-7330-B543-AA20-AFCB06AB2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sz="3200" dirty="0"/>
              <a:t>Funções podem ser declaradas de 3 formas:</a:t>
            </a:r>
          </a:p>
          <a:p>
            <a:r>
              <a:rPr lang="pt-BR" dirty="0"/>
              <a:t>Declaração de função: </a:t>
            </a:r>
          </a:p>
          <a:p>
            <a:pPr marL="0" indent="0">
              <a:buNone/>
            </a:pPr>
            <a:r>
              <a:rPr lang="pt-BR" dirty="0">
                <a:solidFill>
                  <a:srgbClr val="7C0054"/>
                </a:solidFill>
                <a:latin typeface="Courier" pitchFamily="2" charset="0"/>
              </a:rPr>
              <a:t>	</a:t>
            </a:r>
            <a:r>
              <a:rPr lang="pt-BR" sz="2400" dirty="0" err="1">
                <a:solidFill>
                  <a:srgbClr val="7C0054"/>
                </a:solidFill>
                <a:latin typeface="Courier" pitchFamily="2" charset="0"/>
              </a:rPr>
              <a:t>function</a:t>
            </a:r>
            <a:r>
              <a:rPr lang="pt-BR" sz="2400" dirty="0">
                <a:solidFill>
                  <a:srgbClr val="7C0054"/>
                </a:solidFill>
                <a:latin typeface="Courier" pitchFamily="2" charset="0"/>
              </a:rPr>
              <a:t> </a:t>
            </a:r>
            <a:r>
              <a:rPr lang="pt-BR" sz="2400" dirty="0" err="1">
                <a:latin typeface="Courier" pitchFamily="2" charset="0"/>
              </a:rPr>
              <a:t>nomeFunc</a:t>
            </a:r>
            <a:r>
              <a:rPr lang="pt-BR" sz="2400" dirty="0">
                <a:latin typeface="Courier" pitchFamily="2" charset="0"/>
              </a:rPr>
              <a:t>() { </a:t>
            </a:r>
            <a:r>
              <a:rPr lang="pt-BR" sz="1800" dirty="0">
                <a:latin typeface="Courier" pitchFamily="2" charset="0"/>
              </a:rPr>
              <a:t>/*instruções*/ </a:t>
            </a:r>
            <a:r>
              <a:rPr lang="pt-BR" sz="2400" dirty="0">
                <a:latin typeface="Courier" pitchFamily="2" charset="0"/>
              </a:rPr>
              <a:t>}</a:t>
            </a:r>
            <a:r>
              <a:rPr lang="pt-BR" sz="2400" dirty="0"/>
              <a:t> </a:t>
            </a:r>
            <a:endParaRPr lang="pt-BR" dirty="0"/>
          </a:p>
          <a:p>
            <a:r>
              <a:rPr lang="pt-BR" dirty="0"/>
              <a:t>Expressão de função: </a:t>
            </a:r>
          </a:p>
          <a:p>
            <a:pPr marL="0" indent="0">
              <a:buNone/>
            </a:pPr>
            <a:r>
              <a:rPr lang="pt-BR" dirty="0">
                <a:solidFill>
                  <a:srgbClr val="7C0054"/>
                </a:solidFill>
                <a:latin typeface="Courier" pitchFamily="2" charset="0"/>
              </a:rPr>
              <a:t>	</a:t>
            </a:r>
            <a:r>
              <a:rPr lang="pt-BR" sz="2400" dirty="0">
                <a:solidFill>
                  <a:srgbClr val="7C0054"/>
                </a:solidFill>
                <a:latin typeface="Courier" pitchFamily="2" charset="0"/>
              </a:rPr>
              <a:t>var </a:t>
            </a:r>
            <a:r>
              <a:rPr lang="pt-BR" sz="2400" dirty="0" err="1">
                <a:latin typeface="Courier" pitchFamily="2" charset="0"/>
              </a:rPr>
              <a:t>nomeFunc</a:t>
            </a:r>
            <a:r>
              <a:rPr lang="pt-BR" sz="2400" dirty="0">
                <a:latin typeface="Courier" pitchFamily="2" charset="0"/>
              </a:rPr>
              <a:t> = </a:t>
            </a:r>
            <a:r>
              <a:rPr lang="pt-BR" sz="2400" dirty="0" err="1">
                <a:solidFill>
                  <a:srgbClr val="7C0054"/>
                </a:solidFill>
                <a:latin typeface="Courier" pitchFamily="2" charset="0"/>
              </a:rPr>
              <a:t>function</a:t>
            </a:r>
            <a:r>
              <a:rPr lang="pt-BR" sz="2400" dirty="0">
                <a:latin typeface="Courier" pitchFamily="2" charset="0"/>
              </a:rPr>
              <a:t>() { </a:t>
            </a:r>
            <a:r>
              <a:rPr lang="pt-BR" sz="1800" dirty="0">
                <a:latin typeface="Courier" pitchFamily="2" charset="0"/>
              </a:rPr>
              <a:t>/*instruções*/ </a:t>
            </a:r>
            <a:r>
              <a:rPr lang="pt-BR" sz="2400" dirty="0">
                <a:latin typeface="Courier" pitchFamily="2" charset="0"/>
              </a:rPr>
              <a:t>}</a:t>
            </a:r>
            <a:r>
              <a:rPr lang="pt-BR" sz="2400" dirty="0"/>
              <a:t> </a:t>
            </a:r>
          </a:p>
          <a:p>
            <a:r>
              <a:rPr lang="pt-BR" dirty="0"/>
              <a:t>Invocando o construtor: </a:t>
            </a:r>
          </a:p>
          <a:p>
            <a:pPr marL="0" indent="0">
              <a:buNone/>
            </a:pPr>
            <a:r>
              <a:rPr lang="pt-BR" dirty="0">
                <a:solidFill>
                  <a:srgbClr val="7C0054"/>
                </a:solidFill>
                <a:latin typeface="Courier" pitchFamily="2" charset="0"/>
              </a:rPr>
              <a:t>	</a:t>
            </a:r>
            <a:r>
              <a:rPr lang="pt-BR" sz="2400" dirty="0">
                <a:solidFill>
                  <a:srgbClr val="7C0054"/>
                </a:solidFill>
                <a:latin typeface="Courier" pitchFamily="2" charset="0"/>
              </a:rPr>
              <a:t>var </a:t>
            </a:r>
            <a:r>
              <a:rPr lang="pt-BR" sz="2400" dirty="0" err="1">
                <a:latin typeface="Courier" pitchFamily="2" charset="0"/>
              </a:rPr>
              <a:t>nomeFunc</a:t>
            </a:r>
            <a:r>
              <a:rPr lang="pt-BR" sz="2400" dirty="0">
                <a:latin typeface="Courier" pitchFamily="2" charset="0"/>
              </a:rPr>
              <a:t> = new </a:t>
            </a:r>
            <a:r>
              <a:rPr lang="pt-BR" sz="2400" dirty="0" err="1">
                <a:solidFill>
                  <a:schemeClr val="accent3">
                    <a:lumMod val="75000"/>
                  </a:schemeClr>
                </a:solidFill>
                <a:latin typeface="Courier" pitchFamily="2" charset="0"/>
              </a:rPr>
              <a:t>Function</a:t>
            </a:r>
            <a:r>
              <a:rPr lang="pt-BR" sz="2400" dirty="0">
                <a:latin typeface="Courier" pitchFamily="2" charset="0"/>
              </a:rPr>
              <a:t>(</a:t>
            </a:r>
            <a:r>
              <a:rPr lang="pt-BR" sz="2000" dirty="0">
                <a:latin typeface="Courier" pitchFamily="2" charset="0"/>
              </a:rPr>
              <a:t>/*corpo da função */</a:t>
            </a:r>
            <a:r>
              <a:rPr lang="pt-BR" sz="2400" dirty="0">
                <a:latin typeface="Courier" pitchFamily="2" charset="0"/>
              </a:rPr>
              <a:t>)</a:t>
            </a:r>
          </a:p>
          <a:p>
            <a:pPr lvl="0"/>
            <a:r>
              <a:rPr lang="pt-BR" dirty="0">
                <a:solidFill>
                  <a:srgbClr val="000000"/>
                </a:solidFill>
              </a:rPr>
              <a:t>Arrow </a:t>
            </a:r>
            <a:r>
              <a:rPr lang="pt-BR" dirty="0" err="1">
                <a:solidFill>
                  <a:srgbClr val="000000"/>
                </a:solidFill>
              </a:rPr>
              <a:t>function</a:t>
            </a:r>
            <a:r>
              <a:rPr lang="pt-BR" dirty="0">
                <a:solidFill>
                  <a:srgbClr val="000000"/>
                </a:solidFill>
              </a:rPr>
              <a:t>:</a:t>
            </a:r>
          </a:p>
          <a:p>
            <a:pPr marL="457200" lvl="1" indent="0">
              <a:buNone/>
            </a:pPr>
            <a:r>
              <a:rPr lang="pt-BR" dirty="0">
                <a:solidFill>
                  <a:srgbClr val="7C0054"/>
                </a:solidFill>
                <a:latin typeface="Courier" pitchFamily="2" charset="0"/>
              </a:rPr>
              <a:t>var </a:t>
            </a:r>
            <a:r>
              <a:rPr lang="pt-BR" dirty="0" err="1">
                <a:latin typeface="Courier" pitchFamily="2" charset="0"/>
              </a:rPr>
              <a:t>nomeFunc</a:t>
            </a:r>
            <a:r>
              <a:rPr lang="pt-BR" dirty="0">
                <a:latin typeface="Courier" pitchFamily="2" charset="0"/>
              </a:rPr>
              <a:t> = (</a:t>
            </a:r>
            <a:r>
              <a:rPr lang="pt-BR" dirty="0" err="1">
                <a:latin typeface="Courier" pitchFamily="2" charset="0"/>
              </a:rPr>
              <a:t>params</a:t>
            </a:r>
            <a:r>
              <a:rPr lang="pt-BR" dirty="0">
                <a:latin typeface="Courier" pitchFamily="2" charset="0"/>
              </a:rPr>
              <a:t>) =&gt; {/* corpo da função */}</a:t>
            </a:r>
          </a:p>
          <a:p>
            <a:pPr marL="457200" lvl="1" indent="0">
              <a:buNone/>
            </a:pPr>
            <a:r>
              <a:rPr lang="pt-BR" dirty="0">
                <a:solidFill>
                  <a:srgbClr val="000000"/>
                </a:solidFill>
              </a:rPr>
              <a:t> </a:t>
            </a:r>
          </a:p>
          <a:p>
            <a:pPr marL="0" indent="0">
              <a:buNone/>
            </a:pP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982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5" name="Rectangle 124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9" name="Google Shape;119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spcFirstLastPara="1" vert="horz" lIns="91425" tIns="91425" rIns="91425" bIns="91425" rtlCol="0" anchorCtr="0">
            <a:normAutofit/>
          </a:bodyPr>
          <a:lstStyle/>
          <a:p>
            <a:r>
              <a:rPr lang="pt-BR"/>
              <a:t>Elementos DOM</a:t>
            </a:r>
            <a:endParaRPr/>
          </a:p>
        </p:txBody>
      </p:sp>
      <p:sp>
        <p:nvSpPr>
          <p:cNvPr id="127" name="Freeform: Shape 126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9" name="Arc 128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0" name="Google Shape;120;p23"/>
          <p:cNvSpPr txBox="1">
            <a:spLocks noGrp="1"/>
          </p:cNvSpPr>
          <p:nvPr>
            <p:ph idx="1"/>
          </p:nvPr>
        </p:nvSpPr>
        <p:spPr>
          <a:xfrm>
            <a:off x="838200" y="1502228"/>
            <a:ext cx="10515600" cy="5077732"/>
          </a:xfrm>
          <a:prstGeom prst="rect">
            <a:avLst/>
          </a:prstGeom>
          <a:solidFill>
            <a:schemeClr val="bg1"/>
          </a:solidFill>
        </p:spPr>
        <p:txBody>
          <a:bodyPr spcFirstLastPara="1" vert="horz" lIns="91425" tIns="91425" rIns="91425" bIns="91425" rtlCol="0" anchorCtr="0">
            <a:norm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pt-BR" sz="2400" dirty="0"/>
              <a:t>Recuperar elemento por id</a:t>
            </a:r>
          </a:p>
          <a:p>
            <a:pPr lvl="1">
              <a:lnSpc>
                <a:spcPct val="120000"/>
              </a:lnSpc>
              <a:spcBef>
                <a:spcPts val="300"/>
              </a:spcBef>
            </a:pPr>
            <a:r>
              <a:rPr lang="pt-BR" dirty="0"/>
              <a:t>Método </a:t>
            </a:r>
            <a:r>
              <a:rPr lang="pt-BR" b="1" dirty="0" err="1"/>
              <a:t>getElementById</a:t>
            </a:r>
            <a:r>
              <a:rPr lang="pt-BR" b="1" dirty="0"/>
              <a:t>()</a:t>
            </a:r>
          </a:p>
          <a:p>
            <a:pPr lvl="1">
              <a:lnSpc>
                <a:spcPct val="120000"/>
              </a:lnSpc>
              <a:spcBef>
                <a:spcPts val="300"/>
              </a:spcBef>
            </a:pPr>
            <a:r>
              <a:rPr lang="pt-BR" dirty="0"/>
              <a:t>Se elemento não existir, </a:t>
            </a:r>
            <a:r>
              <a:rPr lang="pt-BR" dirty="0" err="1"/>
              <a:t>myElement</a:t>
            </a:r>
            <a:r>
              <a:rPr lang="pt-BR" dirty="0"/>
              <a:t> será nulo</a:t>
            </a:r>
          </a:p>
          <a:p>
            <a:pPr marL="0" indent="457200">
              <a:spcBef>
                <a:spcPts val="1600"/>
              </a:spcBef>
              <a:buNone/>
            </a:pPr>
            <a:r>
              <a:rPr lang="pt-BR" sz="2400" dirty="0">
                <a:solidFill>
                  <a:schemeClr val="accent4">
                    <a:lumMod val="50000"/>
                  </a:schemeClr>
                </a:solidFill>
                <a:highlight>
                  <a:srgbClr val="FFFFFF"/>
                </a:highlight>
                <a:latin typeface="Courier" pitchFamily="2" charset="0"/>
                <a:ea typeface="Consolas"/>
                <a:cs typeface="Consolas"/>
                <a:sym typeface="Consolas"/>
              </a:rPr>
              <a:t>var</a:t>
            </a:r>
            <a:r>
              <a:rPr lang="pt-BR" sz="2400" dirty="0">
                <a:solidFill>
                  <a:srgbClr val="C00000"/>
                </a:solidFill>
                <a:highlight>
                  <a:srgbClr val="FFFFFF"/>
                </a:highlight>
                <a:latin typeface="Courier" pitchFamily="2" charset="0"/>
                <a:ea typeface="Consolas"/>
                <a:cs typeface="Consolas"/>
                <a:sym typeface="Consolas"/>
              </a:rPr>
              <a:t> </a:t>
            </a:r>
            <a:r>
              <a:rPr lang="pt-BR" sz="2400" dirty="0" err="1">
                <a:highlight>
                  <a:srgbClr val="FFFFFF"/>
                </a:highlight>
                <a:latin typeface="Courier" pitchFamily="2" charset="0"/>
                <a:ea typeface="Consolas"/>
                <a:cs typeface="Consolas"/>
                <a:sym typeface="Consolas"/>
              </a:rPr>
              <a:t>myElement</a:t>
            </a:r>
            <a:r>
              <a:rPr lang="pt-BR" sz="2400" dirty="0">
                <a:highlight>
                  <a:srgbClr val="FFFFFF"/>
                </a:highlight>
                <a:latin typeface="Courier" pitchFamily="2" charset="0"/>
                <a:ea typeface="Consolas"/>
                <a:cs typeface="Consolas"/>
                <a:sym typeface="Consolas"/>
              </a:rPr>
              <a:t> = </a:t>
            </a:r>
            <a:r>
              <a:rPr lang="pt-BR" sz="2400" dirty="0" err="1">
                <a:highlight>
                  <a:srgbClr val="FFFFFF"/>
                </a:highlight>
                <a:latin typeface="Courier" pitchFamily="2" charset="0"/>
                <a:ea typeface="Consolas"/>
                <a:cs typeface="Consolas"/>
                <a:sym typeface="Consolas"/>
              </a:rPr>
              <a:t>document.getElementById</a:t>
            </a:r>
            <a:r>
              <a:rPr lang="pt-BR" sz="2400" dirty="0">
                <a:highlight>
                  <a:srgbClr val="FFFFFF"/>
                </a:highlight>
                <a:latin typeface="Courier" pitchFamily="2" charset="0"/>
                <a:ea typeface="Consolas"/>
                <a:cs typeface="Consolas"/>
                <a:sym typeface="Consolas"/>
              </a:rPr>
              <a:t>(</a:t>
            </a:r>
            <a:r>
              <a:rPr lang="pt-BR" sz="2400" dirty="0">
                <a:solidFill>
                  <a:srgbClr val="0070C0"/>
                </a:solidFill>
                <a:highlight>
                  <a:srgbClr val="FFFFFF"/>
                </a:highlight>
                <a:latin typeface="Courier" pitchFamily="2" charset="0"/>
                <a:ea typeface="Consolas"/>
                <a:cs typeface="Consolas"/>
                <a:sym typeface="Consolas"/>
              </a:rPr>
              <a:t>"</a:t>
            </a:r>
            <a:r>
              <a:rPr lang="pt-BR" sz="2400" dirty="0" err="1">
                <a:solidFill>
                  <a:srgbClr val="0070C0"/>
                </a:solidFill>
                <a:highlight>
                  <a:srgbClr val="FFFFFF"/>
                </a:highlight>
                <a:latin typeface="Courier" pitchFamily="2" charset="0"/>
                <a:ea typeface="Consolas"/>
                <a:cs typeface="Consolas"/>
                <a:sym typeface="Consolas"/>
              </a:rPr>
              <a:t>intro</a:t>
            </a:r>
            <a:r>
              <a:rPr lang="pt-BR" sz="2400" dirty="0">
                <a:solidFill>
                  <a:srgbClr val="0070C0"/>
                </a:solidFill>
                <a:highlight>
                  <a:srgbClr val="FFFFFF"/>
                </a:highlight>
                <a:latin typeface="Courier" pitchFamily="2" charset="0"/>
                <a:ea typeface="Consolas"/>
                <a:cs typeface="Consolas"/>
                <a:sym typeface="Consolas"/>
              </a:rPr>
              <a:t>"</a:t>
            </a:r>
            <a:r>
              <a:rPr lang="pt-BR" sz="2400" dirty="0">
                <a:highlight>
                  <a:srgbClr val="FFFFFF"/>
                </a:highlight>
                <a:latin typeface="Courier" pitchFamily="2" charset="0"/>
                <a:ea typeface="Consolas"/>
                <a:cs typeface="Consolas"/>
                <a:sym typeface="Consolas"/>
              </a:rPr>
              <a:t>);</a:t>
            </a: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pt-BR" sz="2400" dirty="0"/>
              <a:t>Recuperar elemento por nome da </a:t>
            </a:r>
            <a:r>
              <a:rPr lang="pt-BR" sz="2400" dirty="0" err="1"/>
              <a:t>tag</a:t>
            </a:r>
            <a:endParaRPr lang="pt-BR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pt-BR" dirty="0"/>
              <a:t>Método </a:t>
            </a:r>
            <a:r>
              <a:rPr lang="pt-BR" b="1" dirty="0" err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getElementsByTagName</a:t>
            </a:r>
            <a:r>
              <a:rPr lang="pt-BR" b="1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()</a:t>
            </a:r>
          </a:p>
          <a:p>
            <a:pPr marL="457200" lvl="1" indent="0">
              <a:lnSpc>
                <a:spcPct val="120000"/>
              </a:lnSpc>
              <a:spcBef>
                <a:spcPts val="200"/>
              </a:spcBef>
              <a:buNone/>
            </a:pPr>
            <a:endParaRPr lang="pt-BR" sz="1400" dirty="0"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pt-BR" sz="2400" dirty="0">
                <a:solidFill>
                  <a:schemeClr val="accent4">
                    <a:lumMod val="50000"/>
                  </a:schemeClr>
                </a:solidFill>
                <a:highlight>
                  <a:srgbClr val="FFFFFF"/>
                </a:highlight>
                <a:latin typeface="Courier" pitchFamily="2" charset="0"/>
                <a:cs typeface="Consolas"/>
                <a:sym typeface="Consolas"/>
              </a:rPr>
              <a:t>var</a:t>
            </a:r>
            <a:r>
              <a:rPr lang="pt-BR" sz="2400" dirty="0">
                <a:highlight>
                  <a:srgbClr val="FFFFFF"/>
                </a:highlight>
                <a:latin typeface="Courier" pitchFamily="2" charset="0"/>
                <a:ea typeface="Consolas"/>
                <a:cs typeface="Consolas"/>
                <a:sym typeface="Consolas"/>
              </a:rPr>
              <a:t> </a:t>
            </a:r>
            <a:r>
              <a:rPr lang="pt-BR" sz="2400" dirty="0" err="1">
                <a:highlight>
                  <a:srgbClr val="FFFFFF"/>
                </a:highlight>
                <a:latin typeface="Courier" pitchFamily="2" charset="0"/>
                <a:ea typeface="Consolas"/>
                <a:cs typeface="Consolas"/>
                <a:sym typeface="Consolas"/>
              </a:rPr>
              <a:t>x</a:t>
            </a:r>
            <a:r>
              <a:rPr lang="pt-BR" sz="2400" dirty="0">
                <a:highlight>
                  <a:srgbClr val="FFFFFF"/>
                </a:highlight>
                <a:latin typeface="Courier" pitchFamily="2" charset="0"/>
                <a:ea typeface="Consolas"/>
                <a:cs typeface="Consolas"/>
                <a:sym typeface="Consolas"/>
              </a:rPr>
              <a:t> = </a:t>
            </a:r>
            <a:r>
              <a:rPr lang="pt-BR" sz="2400" dirty="0" err="1">
                <a:highlight>
                  <a:srgbClr val="FFFFFF"/>
                </a:highlight>
                <a:latin typeface="Courier" pitchFamily="2" charset="0"/>
                <a:ea typeface="Consolas"/>
                <a:cs typeface="Consolas"/>
                <a:sym typeface="Consolas"/>
              </a:rPr>
              <a:t>document.getElementById</a:t>
            </a:r>
            <a:r>
              <a:rPr lang="pt-BR" sz="2400" dirty="0">
                <a:highlight>
                  <a:srgbClr val="FFFFFF"/>
                </a:highlight>
                <a:latin typeface="Courier" pitchFamily="2" charset="0"/>
                <a:ea typeface="Consolas"/>
                <a:cs typeface="Consolas"/>
                <a:sym typeface="Consolas"/>
              </a:rPr>
              <a:t>(</a:t>
            </a:r>
            <a:r>
              <a:rPr lang="pt-BR" sz="2400" dirty="0">
                <a:solidFill>
                  <a:srgbClr val="0070C0"/>
                </a:solidFill>
                <a:highlight>
                  <a:srgbClr val="FFFFFF"/>
                </a:highlight>
                <a:latin typeface="Courier" pitchFamily="2" charset="0"/>
                <a:cs typeface="Consolas"/>
                <a:sym typeface="Consolas"/>
              </a:rPr>
              <a:t>"</a:t>
            </a:r>
            <a:r>
              <a:rPr lang="pt-BR" sz="2400" dirty="0" err="1">
                <a:solidFill>
                  <a:srgbClr val="0070C0"/>
                </a:solidFill>
                <a:highlight>
                  <a:srgbClr val="FFFFFF"/>
                </a:highlight>
                <a:latin typeface="Courier" pitchFamily="2" charset="0"/>
                <a:cs typeface="Consolas"/>
                <a:sym typeface="Consolas"/>
              </a:rPr>
              <a:t>main</a:t>
            </a:r>
            <a:r>
              <a:rPr lang="pt-BR" sz="2400" dirty="0">
                <a:solidFill>
                  <a:srgbClr val="0070C0"/>
                </a:solidFill>
                <a:highlight>
                  <a:srgbClr val="FFFFFF"/>
                </a:highlight>
                <a:latin typeface="Courier" pitchFamily="2" charset="0"/>
                <a:cs typeface="Consolas"/>
                <a:sym typeface="Consolas"/>
              </a:rPr>
              <a:t>"</a:t>
            </a:r>
            <a:r>
              <a:rPr lang="pt-BR" sz="2400" dirty="0">
                <a:highlight>
                  <a:srgbClr val="FFFFFF"/>
                </a:highlight>
                <a:latin typeface="Courier" pitchFamily="2" charset="0"/>
                <a:ea typeface="Consolas"/>
                <a:cs typeface="Consolas"/>
                <a:sym typeface="Consolas"/>
              </a:rPr>
              <a:t>);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pt-BR" sz="2400" dirty="0">
                <a:solidFill>
                  <a:schemeClr val="accent4">
                    <a:lumMod val="50000"/>
                  </a:schemeClr>
                </a:solidFill>
                <a:highlight>
                  <a:srgbClr val="FFFFFF"/>
                </a:highlight>
                <a:latin typeface="Courier" pitchFamily="2" charset="0"/>
                <a:cs typeface="Consolas"/>
                <a:sym typeface="Consolas"/>
              </a:rPr>
              <a:t>var</a:t>
            </a:r>
            <a:r>
              <a:rPr lang="pt-BR" sz="2400" dirty="0">
                <a:highlight>
                  <a:srgbClr val="FFFFFF"/>
                </a:highlight>
                <a:latin typeface="Courier" pitchFamily="2" charset="0"/>
                <a:ea typeface="Consolas"/>
                <a:cs typeface="Consolas"/>
                <a:sym typeface="Consolas"/>
              </a:rPr>
              <a:t> </a:t>
            </a:r>
            <a:r>
              <a:rPr lang="pt-BR" sz="2400" dirty="0" err="1">
                <a:highlight>
                  <a:srgbClr val="FFFFFF"/>
                </a:highlight>
                <a:latin typeface="Courier" pitchFamily="2" charset="0"/>
                <a:ea typeface="Consolas"/>
                <a:cs typeface="Consolas"/>
                <a:sym typeface="Consolas"/>
              </a:rPr>
              <a:t>y</a:t>
            </a:r>
            <a:r>
              <a:rPr lang="pt-BR" sz="2400" dirty="0">
                <a:highlight>
                  <a:srgbClr val="FFFFFF"/>
                </a:highlight>
                <a:latin typeface="Courier" pitchFamily="2" charset="0"/>
                <a:ea typeface="Consolas"/>
                <a:cs typeface="Consolas"/>
                <a:sym typeface="Consolas"/>
              </a:rPr>
              <a:t> = </a:t>
            </a:r>
            <a:r>
              <a:rPr lang="pt-BR" sz="2400" dirty="0" err="1">
                <a:highlight>
                  <a:srgbClr val="FFFFFF"/>
                </a:highlight>
                <a:latin typeface="Courier" pitchFamily="2" charset="0"/>
                <a:ea typeface="Consolas"/>
                <a:cs typeface="Consolas"/>
                <a:sym typeface="Consolas"/>
              </a:rPr>
              <a:t>x.getElementsByTagName</a:t>
            </a:r>
            <a:r>
              <a:rPr lang="pt-BR" sz="2400" dirty="0">
                <a:highlight>
                  <a:srgbClr val="FFFFFF"/>
                </a:highlight>
                <a:latin typeface="Courier" pitchFamily="2" charset="0"/>
                <a:ea typeface="Consolas"/>
                <a:cs typeface="Consolas"/>
                <a:sym typeface="Consolas"/>
              </a:rPr>
              <a:t>(</a:t>
            </a:r>
            <a:r>
              <a:rPr lang="pt-BR" sz="2400" dirty="0">
                <a:solidFill>
                  <a:srgbClr val="0070C0"/>
                </a:solidFill>
                <a:highlight>
                  <a:srgbClr val="FFFFFF"/>
                </a:highlight>
                <a:latin typeface="Courier" pitchFamily="2" charset="0"/>
                <a:cs typeface="Consolas"/>
                <a:sym typeface="Consolas"/>
              </a:rPr>
              <a:t>"</a:t>
            </a:r>
            <a:r>
              <a:rPr lang="pt-BR" sz="2400" dirty="0" err="1">
                <a:solidFill>
                  <a:srgbClr val="0070C0"/>
                </a:solidFill>
                <a:highlight>
                  <a:srgbClr val="FFFFFF"/>
                </a:highlight>
                <a:latin typeface="Courier" pitchFamily="2" charset="0"/>
                <a:cs typeface="Consolas"/>
                <a:sym typeface="Consolas"/>
              </a:rPr>
              <a:t>p</a:t>
            </a:r>
            <a:r>
              <a:rPr lang="pt-BR" sz="2400" dirty="0">
                <a:solidFill>
                  <a:srgbClr val="0070C0"/>
                </a:solidFill>
                <a:highlight>
                  <a:srgbClr val="FFFFFF"/>
                </a:highlight>
                <a:latin typeface="Courier" pitchFamily="2" charset="0"/>
                <a:cs typeface="Consolas"/>
                <a:sym typeface="Consolas"/>
              </a:rPr>
              <a:t>"</a:t>
            </a:r>
            <a:r>
              <a:rPr lang="pt-BR" sz="2400" dirty="0">
                <a:highlight>
                  <a:srgbClr val="FFFFFF"/>
                </a:highlight>
                <a:latin typeface="Courier" pitchFamily="2" charset="0"/>
                <a:ea typeface="Consolas"/>
                <a:cs typeface="Consolas"/>
                <a:sym typeface="Consolas"/>
              </a:rPr>
              <a:t>);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pt-BR" sz="2400" dirty="0">
                <a:highlight>
                  <a:srgbClr val="FFFFFF"/>
                </a:highlight>
                <a:latin typeface="Courier" pitchFamily="2" charset="0"/>
                <a:ea typeface="Consolas"/>
                <a:cs typeface="Consolas"/>
                <a:sym typeface="Consolas"/>
              </a:rPr>
              <a:t>// Recupera elemento com id=”</a:t>
            </a:r>
            <a:r>
              <a:rPr lang="pt-BR" sz="2400" dirty="0" err="1">
                <a:highlight>
                  <a:srgbClr val="FFFFFF"/>
                </a:highlight>
                <a:latin typeface="Courier" pitchFamily="2" charset="0"/>
                <a:ea typeface="Consolas"/>
                <a:cs typeface="Consolas"/>
                <a:sym typeface="Consolas"/>
              </a:rPr>
              <a:t>main</a:t>
            </a:r>
            <a:r>
              <a:rPr lang="pt-BR" sz="2400" dirty="0">
                <a:highlight>
                  <a:srgbClr val="FFFFFF"/>
                </a:highlight>
                <a:latin typeface="Courier" pitchFamily="2" charset="0"/>
                <a:ea typeface="Consolas"/>
                <a:cs typeface="Consolas"/>
                <a:sym typeface="Consolas"/>
              </a:rPr>
              <a:t>” e, depois, 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pt-BR" sz="2400" dirty="0">
                <a:highlight>
                  <a:srgbClr val="FFFFFF"/>
                </a:highlight>
                <a:latin typeface="Courier" pitchFamily="2" charset="0"/>
                <a:ea typeface="Consolas"/>
                <a:cs typeface="Consolas"/>
                <a:sym typeface="Consolas"/>
              </a:rPr>
              <a:t>//recupera todos elementos &lt;</a:t>
            </a:r>
            <a:r>
              <a:rPr lang="pt-BR" sz="2400" dirty="0" err="1">
                <a:highlight>
                  <a:srgbClr val="FFFFFF"/>
                </a:highlight>
                <a:latin typeface="Courier" pitchFamily="2" charset="0"/>
                <a:ea typeface="Consolas"/>
                <a:cs typeface="Consolas"/>
                <a:sym typeface="Consolas"/>
              </a:rPr>
              <a:t>p</a:t>
            </a:r>
            <a:r>
              <a:rPr lang="pt-BR" sz="2400" dirty="0">
                <a:highlight>
                  <a:srgbClr val="FFFFFF"/>
                </a:highlight>
                <a:latin typeface="Courier" pitchFamily="2" charset="0"/>
                <a:ea typeface="Consolas"/>
                <a:cs typeface="Consolas"/>
                <a:sym typeface="Consolas"/>
              </a:rPr>
              <a:t>&gt; dentro dele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Freeform: Shape 130">
            <a:extLst>
              <a:ext uri="{FF2B5EF4-FFF2-40B4-BE49-F238E27FC236}">
                <a16:creationId xmlns:a16="http://schemas.microsoft.com/office/drawing/2014/main" id="{23DA7759-3209-4FE2-96D1-4EEDD81E9E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94433" y="2"/>
            <a:ext cx="849328" cy="357668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3" name="Freeform: Shape 132">
            <a:extLst>
              <a:ext uri="{FF2B5EF4-FFF2-40B4-BE49-F238E27FC236}">
                <a16:creationId xmlns:a16="http://schemas.microsoft.com/office/drawing/2014/main" id="{41460DAD-8769-4C9F-9C8C-BB0443909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3536" y="5717905"/>
            <a:ext cx="1771609" cy="1140095"/>
          </a:xfrm>
          <a:custGeom>
            <a:avLst/>
            <a:gdLst/>
            <a:ahLst/>
            <a:cxnLst/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5" name="Google Shape;125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>
              <a:spcBef>
                <a:spcPct val="0"/>
              </a:spcBef>
            </a:pPr>
            <a: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Elementos DOM</a:t>
            </a:r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6" name="Google Shape;126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859742"/>
          </a:xfrm>
          <a:prstGeom prst="rect">
            <a:avLst/>
          </a:prstGeom>
        </p:spPr>
        <p:txBody>
          <a:bodyPr spcFirstLastPara="1" vert="horz" lIns="91440" tIns="45720" rIns="91440" bIns="45720" rtlCol="0" anchorCtr="0">
            <a:normAutofit/>
          </a:bodyPr>
          <a:lstStyle/>
          <a:p>
            <a:pPr marL="236538" indent="-215900">
              <a:lnSpc>
                <a:spcPct val="12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3200" dirty="0" err="1"/>
              <a:t>Recuperar</a:t>
            </a:r>
            <a:r>
              <a:rPr lang="en-US" sz="3200" dirty="0"/>
              <a:t> </a:t>
            </a:r>
            <a:r>
              <a:rPr lang="en-US" sz="3200" dirty="0" err="1"/>
              <a:t>elementos</a:t>
            </a:r>
            <a:r>
              <a:rPr lang="en-US" sz="3200" dirty="0"/>
              <a:t> por </a:t>
            </a:r>
            <a:r>
              <a:rPr lang="en-US" sz="3200" dirty="0" err="1"/>
              <a:t>classe</a:t>
            </a:r>
            <a:endParaRPr lang="en-US" sz="3200" dirty="0"/>
          </a:p>
          <a:p>
            <a:pPr marL="493713" lvl="1" indent="-236538">
              <a:lnSpc>
                <a:spcPct val="12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400" dirty="0" err="1"/>
              <a:t>Método</a:t>
            </a:r>
            <a:r>
              <a:rPr lang="en-US" sz="2400" dirty="0"/>
              <a:t> </a:t>
            </a:r>
            <a:r>
              <a:rPr lang="en-US" sz="2400" b="1" dirty="0" err="1">
                <a:highlight>
                  <a:srgbClr val="FFFFFF"/>
                </a:highlight>
                <a:sym typeface="Consolas"/>
              </a:rPr>
              <a:t>getElementsByClassName</a:t>
            </a:r>
            <a:r>
              <a:rPr lang="en-US" sz="2400" b="1" dirty="0">
                <a:highlight>
                  <a:srgbClr val="FFFFFF"/>
                </a:highlight>
                <a:sym typeface="Consolas"/>
              </a:rPr>
              <a:t>()</a:t>
            </a:r>
          </a:p>
          <a:p>
            <a:pPr marL="228600" indent="0">
              <a:spcBef>
                <a:spcPts val="1600"/>
              </a:spcBef>
              <a:buNone/>
            </a:pPr>
            <a:r>
              <a:rPr lang="pt-BR" sz="2800" dirty="0">
                <a:solidFill>
                  <a:srgbClr val="0000C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var</a:t>
            </a:r>
            <a:r>
              <a:rPr lang="pt-BR" sz="2800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pt-BR" sz="2800" dirty="0" err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x</a:t>
            </a:r>
            <a:r>
              <a:rPr lang="pt-BR" sz="2800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= </a:t>
            </a:r>
            <a:r>
              <a:rPr lang="pt-BR" sz="2800" dirty="0" err="1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document.getElementsByClassName</a:t>
            </a:r>
            <a:r>
              <a:rPr lang="pt-BR" sz="2800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pt-BR" sz="2800" dirty="0">
                <a:solidFill>
                  <a:srgbClr val="A52A2A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lang="pt-BR" sz="2800" dirty="0" err="1">
                <a:solidFill>
                  <a:srgbClr val="A52A2A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intro</a:t>
            </a:r>
            <a:r>
              <a:rPr lang="pt-BR" sz="2800" dirty="0">
                <a:solidFill>
                  <a:srgbClr val="A52A2A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lang="pt-BR" sz="2800" dirty="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);</a:t>
            </a:r>
            <a:endParaRPr lang="en-US" sz="2800" dirty="0"/>
          </a:p>
          <a:p>
            <a:pPr marL="236538" indent="-21590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200" dirty="0" err="1"/>
              <a:t>Recuperar</a:t>
            </a:r>
            <a:r>
              <a:rPr lang="en-US" sz="3200" dirty="0"/>
              <a:t> </a:t>
            </a:r>
            <a:r>
              <a:rPr lang="en-US" sz="3200" dirty="0" err="1"/>
              <a:t>elemento</a:t>
            </a:r>
            <a:r>
              <a:rPr lang="en-US" sz="3200" dirty="0"/>
              <a:t> por </a:t>
            </a:r>
            <a:r>
              <a:rPr lang="en-US" sz="3200" dirty="0" err="1"/>
              <a:t>seletor</a:t>
            </a:r>
            <a:r>
              <a:rPr lang="en-US" sz="3200" dirty="0"/>
              <a:t> CSS</a:t>
            </a:r>
          </a:p>
          <a:p>
            <a:pPr marL="493713" lvl="1" indent="-236538">
              <a:lnSpc>
                <a:spcPct val="12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400" dirty="0" err="1"/>
              <a:t>Método</a:t>
            </a:r>
            <a:r>
              <a:rPr lang="en-US" sz="2400" dirty="0"/>
              <a:t> </a:t>
            </a:r>
            <a:r>
              <a:rPr lang="en-US" sz="2400" b="1" dirty="0" err="1"/>
              <a:t>querySelectorAll</a:t>
            </a:r>
            <a:r>
              <a:rPr lang="en-US" sz="2400" b="1" dirty="0"/>
              <a:t>()</a:t>
            </a:r>
          </a:p>
          <a:p>
            <a:pPr marL="22860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US" sz="2800" dirty="0">
                <a:solidFill>
                  <a:srgbClr val="0000CD"/>
                </a:solidFill>
                <a:highlight>
                  <a:srgbClr val="FFFFFF"/>
                </a:highlight>
                <a:latin typeface="Consolas"/>
                <a:cs typeface="Consolas"/>
                <a:sym typeface="Consolas"/>
              </a:rPr>
              <a:t>var</a:t>
            </a:r>
            <a:r>
              <a:rPr lang="en-US" sz="2800" dirty="0">
                <a:highlight>
                  <a:srgbClr val="FFFFFF"/>
                </a:highlight>
                <a:sym typeface="Consolas"/>
              </a:rPr>
              <a:t> </a:t>
            </a:r>
            <a:r>
              <a:rPr lang="en-US" sz="2800" dirty="0">
                <a:highlight>
                  <a:srgbClr val="FFFFFF"/>
                </a:highlight>
                <a:latin typeface="Consolas"/>
                <a:cs typeface="Consolas"/>
                <a:sym typeface="Consolas"/>
              </a:rPr>
              <a:t>x = </a:t>
            </a:r>
            <a:r>
              <a:rPr lang="en-US" sz="2800" dirty="0" err="1">
                <a:highlight>
                  <a:srgbClr val="FFFFFF"/>
                </a:highlight>
                <a:latin typeface="Consolas"/>
                <a:cs typeface="Consolas"/>
                <a:sym typeface="Consolas"/>
              </a:rPr>
              <a:t>document.querySelectorAll</a:t>
            </a:r>
            <a:r>
              <a:rPr lang="en-US" sz="2800" dirty="0">
                <a:highlight>
                  <a:srgbClr val="FFFFFF"/>
                </a:highlight>
                <a:latin typeface="Consolas"/>
                <a:cs typeface="Consolas"/>
                <a:sym typeface="Consolas"/>
              </a:rPr>
              <a:t>(</a:t>
            </a:r>
            <a:r>
              <a:rPr lang="en-US" sz="2800" dirty="0">
                <a:solidFill>
                  <a:srgbClr val="A52A2A"/>
                </a:solidFill>
                <a:highlight>
                  <a:srgbClr val="FFFFFF"/>
                </a:highlight>
                <a:latin typeface="Consolas"/>
                <a:cs typeface="Consolas"/>
                <a:sym typeface="Consolas"/>
              </a:rPr>
              <a:t>"</a:t>
            </a:r>
            <a:r>
              <a:rPr lang="en-US" sz="2800" dirty="0" err="1">
                <a:solidFill>
                  <a:srgbClr val="A52A2A"/>
                </a:solidFill>
                <a:highlight>
                  <a:srgbClr val="FFFFFF"/>
                </a:highlight>
                <a:latin typeface="Consolas"/>
                <a:cs typeface="Consolas"/>
                <a:sym typeface="Consolas"/>
              </a:rPr>
              <a:t>p.intro</a:t>
            </a:r>
            <a:r>
              <a:rPr lang="en-US" sz="2800" dirty="0">
                <a:solidFill>
                  <a:srgbClr val="A52A2A"/>
                </a:solidFill>
                <a:highlight>
                  <a:srgbClr val="FFFFFF"/>
                </a:highlight>
                <a:latin typeface="Consolas"/>
                <a:cs typeface="Consolas"/>
                <a:sym typeface="Consolas"/>
              </a:rPr>
              <a:t>"</a:t>
            </a:r>
            <a:r>
              <a:rPr lang="en-US" sz="2800" dirty="0">
                <a:highlight>
                  <a:srgbClr val="FFFFFF"/>
                </a:highlight>
                <a:latin typeface="Consolas"/>
                <a:cs typeface="Consolas"/>
                <a:sym typeface="Consolas"/>
              </a:rPr>
              <a:t>);</a:t>
            </a:r>
            <a:endParaRPr lang="en-US" sz="2800" dirty="0">
              <a:highlight>
                <a:srgbClr val="FFFFFF"/>
              </a:highlight>
              <a:latin typeface="Consolas"/>
              <a:cs typeface="Consolas"/>
            </a:endParaRPr>
          </a:p>
        </p:txBody>
      </p:sp>
      <p:sp>
        <p:nvSpPr>
          <p:cNvPr id="139" name="Arc 138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ortalVTI">
  <a:themeElements>
    <a:clrScheme name="AnalogousFromRegularSeed_2SEEDS">
      <a:dk1>
        <a:srgbClr val="000000"/>
      </a:dk1>
      <a:lt1>
        <a:srgbClr val="FFFFFF"/>
      </a:lt1>
      <a:dk2>
        <a:srgbClr val="242C41"/>
      </a:dk2>
      <a:lt2>
        <a:srgbClr val="E2E6E8"/>
      </a:lt2>
      <a:accent1>
        <a:srgbClr val="B1653B"/>
      </a:accent1>
      <a:accent2>
        <a:srgbClr val="C34D54"/>
      </a:accent2>
      <a:accent3>
        <a:srgbClr val="BBA149"/>
      </a:accent3>
      <a:accent4>
        <a:srgbClr val="3BB1A3"/>
      </a:accent4>
      <a:accent5>
        <a:srgbClr val="4DA1C3"/>
      </a:accent5>
      <a:accent6>
        <a:srgbClr val="3B5DB1"/>
      </a:accent6>
      <a:hlink>
        <a:srgbClr val="3C8AB5"/>
      </a:hlink>
      <a:folHlink>
        <a:srgbClr val="7F7F7F"/>
      </a:folHlink>
    </a:clrScheme>
    <a:fontScheme name="Earth">
      <a:majorFont>
        <a:latin typeface="Trade Gothic Next Cond"/>
        <a:ea typeface=""/>
        <a:cs typeface=""/>
      </a:majorFont>
      <a:minorFont>
        <a:latin typeface="Trade Gothic N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rtalVTI" id="{0E0D5035-C7F2-4607-91F4-D5D5F886A15A}" vid="{EAFF3D8B-AC13-4E90-80A9-182200FBC866}"/>
    </a:ext>
  </a:extLst>
</a:theme>
</file>

<file path=ppt/theme/theme3.xml><?xml version="1.0" encoding="utf-8"?>
<a:theme xmlns:a="http://schemas.openxmlformats.org/drawingml/2006/main" name="ShapesVTI">
  <a:themeElements>
    <a:clrScheme name="GradientRise">
      <a:dk1>
        <a:srgbClr val="000000"/>
      </a:dk1>
      <a:lt1>
        <a:srgbClr val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Festival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ppt/theme/theme4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1176</TotalTime>
  <Words>1298</Words>
  <Application>Microsoft Macintosh PowerPoint</Application>
  <PresentationFormat>Widescreen</PresentationFormat>
  <Paragraphs>191</Paragraphs>
  <Slides>26</Slides>
  <Notes>17</Notes>
  <HiddenSlides>0</HiddenSlides>
  <MMClips>0</MMClips>
  <ScaleCrop>false</ScaleCrop>
  <HeadingPairs>
    <vt:vector size="6" baseType="variant">
      <vt:variant>
        <vt:lpstr>Fontes usadas</vt:lpstr>
      </vt:variant>
      <vt:variant>
        <vt:i4>11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26</vt:i4>
      </vt:variant>
    </vt:vector>
  </HeadingPairs>
  <TitlesOfParts>
    <vt:vector size="40" baseType="lpstr">
      <vt:lpstr>Aharoni</vt:lpstr>
      <vt:lpstr>Arial</vt:lpstr>
      <vt:lpstr>Avenir Next LT Pro</vt:lpstr>
      <vt:lpstr>Calibri</vt:lpstr>
      <vt:lpstr>Calibri Light</vt:lpstr>
      <vt:lpstr>Consolas</vt:lpstr>
      <vt:lpstr>Courier</vt:lpstr>
      <vt:lpstr>Trade Gothic Next Cond</vt:lpstr>
      <vt:lpstr>Trade Gothic Next Light</vt:lpstr>
      <vt:lpstr>Verdana</vt:lpstr>
      <vt:lpstr>Wingdings</vt:lpstr>
      <vt:lpstr>Tema do Office</vt:lpstr>
      <vt:lpstr>PortalVTI</vt:lpstr>
      <vt:lpstr>ShapesVTI</vt:lpstr>
      <vt:lpstr>Introdução ao DOM</vt:lpstr>
      <vt:lpstr>O que é o DOM?</vt:lpstr>
      <vt:lpstr>O dom é uma representação orientada a objetos (oo)</vt:lpstr>
      <vt:lpstr>JavaScript </vt:lpstr>
      <vt:lpstr>Tag &lt;script&gt;</vt:lpstr>
      <vt:lpstr>Tag &lt;script&gt;</vt:lpstr>
      <vt:lpstr>Criando Funções em JavaScript</vt:lpstr>
      <vt:lpstr>Elementos DOM</vt:lpstr>
      <vt:lpstr>Elementos DOM</vt:lpstr>
      <vt:lpstr>Métodos para encontrar elementos HTML</vt:lpstr>
      <vt:lpstr>Alterando elementos HTML</vt:lpstr>
      <vt:lpstr>Adicionando e Removendo Elementos</vt:lpstr>
      <vt:lpstr>Manipuladores de Evento</vt:lpstr>
      <vt:lpstr>Manipulando HTML</vt:lpstr>
      <vt:lpstr>Manipulando CSS</vt:lpstr>
      <vt:lpstr>Manipulando Classes</vt:lpstr>
      <vt:lpstr>Eventos HTML</vt:lpstr>
      <vt:lpstr>Eventos HTML</vt:lpstr>
      <vt:lpstr>Eventos HTML</vt:lpstr>
      <vt:lpstr>HTML DOM EventListener</vt:lpstr>
      <vt:lpstr>Navegação DOM</vt:lpstr>
      <vt:lpstr>Relação entre nós</vt:lpstr>
      <vt:lpstr>Navegando entre Nós</vt:lpstr>
      <vt:lpstr>Nós HTML DOM</vt:lpstr>
      <vt:lpstr>Lista de Nós HTML DOM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ao DOM</dc:title>
  <dc:creator>RAFAEL ELIAS DE LIMA ESCALFONI</dc:creator>
  <cp:lastModifiedBy>RAFAEL ELIAS DE LIMA ESCALFONI</cp:lastModifiedBy>
  <cp:revision>1</cp:revision>
  <dcterms:created xsi:type="dcterms:W3CDTF">2022-05-03T18:39:22Z</dcterms:created>
  <dcterms:modified xsi:type="dcterms:W3CDTF">2022-05-04T14:15:45Z</dcterms:modified>
</cp:coreProperties>
</file>