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57" r:id="rId3"/>
    <p:sldId id="312" r:id="rId4"/>
    <p:sldId id="322" r:id="rId5"/>
    <p:sldId id="342" r:id="rId6"/>
    <p:sldId id="343" r:id="rId7"/>
    <p:sldId id="344" r:id="rId8"/>
    <p:sldId id="345" r:id="rId9"/>
    <p:sldId id="323" r:id="rId10"/>
    <p:sldId id="320" r:id="rId11"/>
    <p:sldId id="321" r:id="rId12"/>
    <p:sldId id="346" r:id="rId13"/>
    <p:sldId id="324" r:id="rId14"/>
    <p:sldId id="325" r:id="rId15"/>
    <p:sldId id="347" r:id="rId16"/>
    <p:sldId id="326" r:id="rId17"/>
    <p:sldId id="348" r:id="rId18"/>
    <p:sldId id="349" r:id="rId19"/>
    <p:sldId id="350" r:id="rId20"/>
    <p:sldId id="351" r:id="rId21"/>
    <p:sldId id="352" r:id="rId22"/>
    <p:sldId id="353" r:id="rId23"/>
    <p:sldId id="354" r:id="rId24"/>
    <p:sldId id="355" r:id="rId25"/>
    <p:sldId id="356" r:id="rId26"/>
    <p:sldId id="357" r:id="rId27"/>
    <p:sldId id="358" r:id="rId28"/>
    <p:sldId id="359" r:id="rId29"/>
    <p:sldId id="360" r:id="rId30"/>
    <p:sldId id="361" r:id="rId31"/>
    <p:sldId id="362" r:id="rId32"/>
    <p:sldId id="363" r:id="rId33"/>
  </p:sldIdLst>
  <p:sldSz cx="9144000" cy="5143500" type="screen16x9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CC"/>
    <a:srgbClr val="133F7F"/>
    <a:srgbClr val="C55E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BB1264-58CE-2C4D-AA5C-D288141932F6}" v="1" dt="2023-11-10T20:16:17.07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Estilo Claro 2 - Ênfas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EC20E35-A176-4012-BC5E-935CFFF8708E}" styleName="Estilo Mé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Estilo Claro 1 - Ênfas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157" autoAdjust="0"/>
    <p:restoredTop sz="85398" autoAdjust="0"/>
  </p:normalViewPr>
  <p:slideViewPr>
    <p:cSldViewPr>
      <p:cViewPr varScale="1">
        <p:scale>
          <a:sx n="121" d="100"/>
          <a:sy n="121" d="100"/>
        </p:scale>
        <p:origin x="720" y="1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6/11/relationships/changesInfo" Target="changesInfos/changesInfo1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FAEL ELIAS DE LIMA ESCALFONI" userId="77e1fd9a-a5e0-466f-b856-a830925030ce" providerId="ADAL" clId="{01BB1264-58CE-2C4D-AA5C-D288141932F6}"/>
    <pc:docChg chg="modSld">
      <pc:chgData name="RAFAEL ELIAS DE LIMA ESCALFONI" userId="77e1fd9a-a5e0-466f-b856-a830925030ce" providerId="ADAL" clId="{01BB1264-58CE-2C4D-AA5C-D288141932F6}" dt="2023-11-10T20:19:08.081" v="2" actId="729"/>
      <pc:docMkLst>
        <pc:docMk/>
      </pc:docMkLst>
      <pc:sldChg chg="modSp mod">
        <pc:chgData name="RAFAEL ELIAS DE LIMA ESCALFONI" userId="77e1fd9a-a5e0-466f-b856-a830925030ce" providerId="ADAL" clId="{01BB1264-58CE-2C4D-AA5C-D288141932F6}" dt="2023-11-10T20:16:19.834" v="1" actId="14734"/>
        <pc:sldMkLst>
          <pc:docMk/>
          <pc:sldMk cId="371207950" sldId="347"/>
        </pc:sldMkLst>
        <pc:graphicFrameChg chg="mod modGraphic">
          <ac:chgData name="RAFAEL ELIAS DE LIMA ESCALFONI" userId="77e1fd9a-a5e0-466f-b856-a830925030ce" providerId="ADAL" clId="{01BB1264-58CE-2C4D-AA5C-D288141932F6}" dt="2023-11-10T20:16:19.834" v="1" actId="14734"/>
          <ac:graphicFrameMkLst>
            <pc:docMk/>
            <pc:sldMk cId="371207950" sldId="347"/>
            <ac:graphicFrameMk id="4" creationId="{4B98A0AD-EE6A-0943-90CF-1C21F51D4AFD}"/>
          </ac:graphicFrameMkLst>
        </pc:graphicFrameChg>
      </pc:sldChg>
      <pc:sldChg chg="mod modShow">
        <pc:chgData name="RAFAEL ELIAS DE LIMA ESCALFONI" userId="77e1fd9a-a5e0-466f-b856-a830925030ce" providerId="ADAL" clId="{01BB1264-58CE-2C4D-AA5C-D288141932F6}" dt="2023-11-10T20:19:08.081" v="2" actId="729"/>
        <pc:sldMkLst>
          <pc:docMk/>
          <pc:sldMk cId="3283373116" sldId="354"/>
        </pc:sldMkLst>
      </pc:sldChg>
    </pc:docChg>
  </pc:docChgLst>
  <pc:docChgLst>
    <pc:chgData name="RAFAEL ELIAS DE LIMA ESCALFONI" userId="77e1fd9a-a5e0-466f-b856-a830925030ce" providerId="ADAL" clId="{1D0C5A79-E384-8946-9CBC-7E0BB3F0FBED}"/>
    <pc:docChg chg="modSld">
      <pc:chgData name="RAFAEL ELIAS DE LIMA ESCALFONI" userId="77e1fd9a-a5e0-466f-b856-a830925030ce" providerId="ADAL" clId="{1D0C5A79-E384-8946-9CBC-7E0BB3F0FBED}" dt="2022-12-08T20:49:49.732" v="0" actId="20577"/>
      <pc:docMkLst>
        <pc:docMk/>
      </pc:docMkLst>
      <pc:sldChg chg="modSp mod">
        <pc:chgData name="RAFAEL ELIAS DE LIMA ESCALFONI" userId="77e1fd9a-a5e0-466f-b856-a830925030ce" providerId="ADAL" clId="{1D0C5A79-E384-8946-9CBC-7E0BB3F0FBED}" dt="2022-12-08T20:49:49.732" v="0" actId="20577"/>
        <pc:sldMkLst>
          <pc:docMk/>
          <pc:sldMk cId="1856394872" sldId="357"/>
        </pc:sldMkLst>
        <pc:spChg chg="mod">
          <ac:chgData name="RAFAEL ELIAS DE LIMA ESCALFONI" userId="77e1fd9a-a5e0-466f-b856-a830925030ce" providerId="ADAL" clId="{1D0C5A79-E384-8946-9CBC-7E0BB3F0FBED}" dt="2022-12-08T20:49:49.732" v="0" actId="20577"/>
          <ac:spMkLst>
            <pc:docMk/>
            <pc:sldMk cId="1856394872" sldId="357"/>
            <ac:spMk id="3" creationId="{26A4454F-5B78-0248-9264-C8FA2B05D1E8}"/>
          </ac:spMkLst>
        </pc:spChg>
      </pc:sldChg>
    </pc:docChg>
  </pc:docChgLst>
  <pc:docChgLst>
    <pc:chgData name="RAFAEL ELIAS DE LIMA ESCALFONI" userId="77e1fd9a-a5e0-466f-b856-a830925030ce" providerId="ADAL" clId="{CC8DB63F-D90C-0546-8D70-C5FCAF66BCDE}"/>
    <pc:docChg chg="undo redo custSel addSld delSld modSld">
      <pc:chgData name="RAFAEL ELIAS DE LIMA ESCALFONI" userId="77e1fd9a-a5e0-466f-b856-a830925030ce" providerId="ADAL" clId="{CC8DB63F-D90C-0546-8D70-C5FCAF66BCDE}" dt="2022-07-13T01:51:42.528" v="3683" actId="26606"/>
      <pc:docMkLst>
        <pc:docMk/>
      </pc:docMkLst>
      <pc:sldChg chg="addSp delSp modSp mod">
        <pc:chgData name="RAFAEL ELIAS DE LIMA ESCALFONI" userId="77e1fd9a-a5e0-466f-b856-a830925030ce" providerId="ADAL" clId="{CC8DB63F-D90C-0546-8D70-C5FCAF66BCDE}" dt="2022-07-13T01:51:42.528" v="3683" actId="26606"/>
        <pc:sldMkLst>
          <pc:docMk/>
          <pc:sldMk cId="0" sldId="256"/>
        </pc:sldMkLst>
        <pc:spChg chg="mod">
          <ac:chgData name="RAFAEL ELIAS DE LIMA ESCALFONI" userId="77e1fd9a-a5e0-466f-b856-a830925030ce" providerId="ADAL" clId="{CC8DB63F-D90C-0546-8D70-C5FCAF66BCDE}" dt="2022-07-13T01:51:42.528" v="3683" actId="26606"/>
          <ac:spMkLst>
            <pc:docMk/>
            <pc:sldMk cId="0" sldId="256"/>
            <ac:spMk id="2" creationId="{00000000-0000-0000-0000-000000000000}"/>
          </ac:spMkLst>
        </pc:spChg>
        <pc:spChg chg="mod">
          <ac:chgData name="RAFAEL ELIAS DE LIMA ESCALFONI" userId="77e1fd9a-a5e0-466f-b856-a830925030ce" providerId="ADAL" clId="{CC8DB63F-D90C-0546-8D70-C5FCAF66BCDE}" dt="2022-07-13T01:51:42.528" v="3683" actId="26606"/>
          <ac:spMkLst>
            <pc:docMk/>
            <pc:sldMk cId="0" sldId="256"/>
            <ac:spMk id="3" creationId="{00000000-0000-0000-0000-000000000000}"/>
          </ac:spMkLst>
        </pc:spChg>
        <pc:spChg chg="del">
          <ac:chgData name="RAFAEL ELIAS DE LIMA ESCALFONI" userId="77e1fd9a-a5e0-466f-b856-a830925030ce" providerId="ADAL" clId="{CC8DB63F-D90C-0546-8D70-C5FCAF66BCDE}" dt="2022-07-13T01:51:42.528" v="3683" actId="26606"/>
          <ac:spMkLst>
            <pc:docMk/>
            <pc:sldMk cId="0" sldId="256"/>
            <ac:spMk id="14" creationId="{06DA9DF9-31F7-4056-B42E-878CC92417B8}"/>
          </ac:spMkLst>
        </pc:spChg>
        <pc:spChg chg="add">
          <ac:chgData name="RAFAEL ELIAS DE LIMA ESCALFONI" userId="77e1fd9a-a5e0-466f-b856-a830925030ce" providerId="ADAL" clId="{CC8DB63F-D90C-0546-8D70-C5FCAF66BCDE}" dt="2022-07-13T01:51:42.528" v="3683" actId="26606"/>
          <ac:spMkLst>
            <pc:docMk/>
            <pc:sldMk cId="0" sldId="256"/>
            <ac:spMk id="19" creationId="{06DA9DF9-31F7-4056-B42E-878CC92417B8}"/>
          </ac:spMkLst>
        </pc:spChg>
        <pc:picChg chg="mod">
          <ac:chgData name="RAFAEL ELIAS DE LIMA ESCALFONI" userId="77e1fd9a-a5e0-466f-b856-a830925030ce" providerId="ADAL" clId="{CC8DB63F-D90C-0546-8D70-C5FCAF66BCDE}" dt="2022-07-13T01:51:42.528" v="3683" actId="26606"/>
          <ac:picMkLst>
            <pc:docMk/>
            <pc:sldMk cId="0" sldId="256"/>
            <ac:picMk id="10" creationId="{B5503A25-5465-564E-AC47-580B9DFF6D48}"/>
          </ac:picMkLst>
        </pc:picChg>
      </pc:sldChg>
      <pc:sldChg chg="del">
        <pc:chgData name="RAFAEL ELIAS DE LIMA ESCALFONI" userId="77e1fd9a-a5e0-466f-b856-a830925030ce" providerId="ADAL" clId="{CC8DB63F-D90C-0546-8D70-C5FCAF66BCDE}" dt="2022-07-13T01:46:41.841" v="3608" actId="2696"/>
        <pc:sldMkLst>
          <pc:docMk/>
          <pc:sldMk cId="0" sldId="309"/>
        </pc:sldMkLst>
      </pc:sldChg>
      <pc:sldChg chg="addSp delSp modSp mod">
        <pc:chgData name="RAFAEL ELIAS DE LIMA ESCALFONI" userId="77e1fd9a-a5e0-466f-b856-a830925030ce" providerId="ADAL" clId="{CC8DB63F-D90C-0546-8D70-C5FCAF66BCDE}" dt="2022-07-13T01:47:10.582" v="3612" actId="14100"/>
        <pc:sldMkLst>
          <pc:docMk/>
          <pc:sldMk cId="0" sldId="312"/>
        </pc:sldMkLst>
        <pc:spChg chg="mod">
          <ac:chgData name="RAFAEL ELIAS DE LIMA ESCALFONI" userId="77e1fd9a-a5e0-466f-b856-a830925030ce" providerId="ADAL" clId="{CC8DB63F-D90C-0546-8D70-C5FCAF66BCDE}" dt="2022-07-13T01:47:04.065" v="3611" actId="26606"/>
          <ac:spMkLst>
            <pc:docMk/>
            <pc:sldMk cId="0" sldId="312"/>
            <ac:spMk id="2" creationId="{00000000-0000-0000-0000-000000000000}"/>
          </ac:spMkLst>
        </pc:spChg>
        <pc:spChg chg="mod">
          <ac:chgData name="RAFAEL ELIAS DE LIMA ESCALFONI" userId="77e1fd9a-a5e0-466f-b856-a830925030ce" providerId="ADAL" clId="{CC8DB63F-D90C-0546-8D70-C5FCAF66BCDE}" dt="2022-07-13T01:47:10.582" v="3612" actId="14100"/>
          <ac:spMkLst>
            <pc:docMk/>
            <pc:sldMk cId="0" sldId="312"/>
            <ac:spMk id="3" creationId="{00000000-0000-0000-0000-000000000000}"/>
          </ac:spMkLst>
        </pc:spChg>
        <pc:spChg chg="del">
          <ac:chgData name="RAFAEL ELIAS DE LIMA ESCALFONI" userId="77e1fd9a-a5e0-466f-b856-a830925030ce" providerId="ADAL" clId="{CC8DB63F-D90C-0546-8D70-C5FCAF66BCDE}" dt="2022-07-13T01:47:04.065" v="3611" actId="26606"/>
          <ac:spMkLst>
            <pc:docMk/>
            <pc:sldMk cId="0" sldId="312"/>
            <ac:spMk id="9" creationId="{D1D34770-47A8-402C-AF23-2B653F2D88C1}"/>
          </ac:spMkLst>
        </pc:spChg>
        <pc:spChg chg="add">
          <ac:chgData name="RAFAEL ELIAS DE LIMA ESCALFONI" userId="77e1fd9a-a5e0-466f-b856-a830925030ce" providerId="ADAL" clId="{CC8DB63F-D90C-0546-8D70-C5FCAF66BCDE}" dt="2022-07-13T01:47:04.065" v="3611" actId="26606"/>
          <ac:spMkLst>
            <pc:docMk/>
            <pc:sldMk cId="0" sldId="312"/>
            <ac:spMk id="14" creationId="{743AA782-23D1-4521-8CAD-47662984AA08}"/>
          </ac:spMkLst>
        </pc:spChg>
        <pc:spChg chg="add">
          <ac:chgData name="RAFAEL ELIAS DE LIMA ESCALFONI" userId="77e1fd9a-a5e0-466f-b856-a830925030ce" providerId="ADAL" clId="{CC8DB63F-D90C-0546-8D70-C5FCAF66BCDE}" dt="2022-07-13T01:47:04.065" v="3611" actId="26606"/>
          <ac:spMkLst>
            <pc:docMk/>
            <pc:sldMk cId="0" sldId="312"/>
            <ac:spMk id="16" creationId="{650D18FE-0824-4A46-B22C-A86B52E5780A}"/>
          </ac:spMkLst>
        </pc:spChg>
        <pc:picChg chg="del">
          <ac:chgData name="RAFAEL ELIAS DE LIMA ESCALFONI" userId="77e1fd9a-a5e0-466f-b856-a830925030ce" providerId="ADAL" clId="{CC8DB63F-D90C-0546-8D70-C5FCAF66BCDE}" dt="2022-07-12T19:57:19.597" v="1545" actId="478"/>
          <ac:picMkLst>
            <pc:docMk/>
            <pc:sldMk cId="0" sldId="312"/>
            <ac:picMk id="5" creationId="{40DB7260-5909-448A-B44C-96A5766C70C0}"/>
          </ac:picMkLst>
        </pc:picChg>
        <pc:picChg chg="add mod">
          <ac:chgData name="RAFAEL ELIAS DE LIMA ESCALFONI" userId="77e1fd9a-a5e0-466f-b856-a830925030ce" providerId="ADAL" clId="{CC8DB63F-D90C-0546-8D70-C5FCAF66BCDE}" dt="2022-07-13T01:47:04.065" v="3611" actId="26606"/>
          <ac:picMkLst>
            <pc:docMk/>
            <pc:sldMk cId="0" sldId="312"/>
            <ac:picMk id="6" creationId="{C3B0CE54-63E6-4F41-A8D0-524A4C971626}"/>
          </ac:picMkLst>
        </pc:picChg>
      </pc:sldChg>
      <pc:sldChg chg="addSp modSp mod setBg">
        <pc:chgData name="RAFAEL ELIAS DE LIMA ESCALFONI" userId="77e1fd9a-a5e0-466f-b856-a830925030ce" providerId="ADAL" clId="{CC8DB63F-D90C-0546-8D70-C5FCAF66BCDE}" dt="2022-07-12T19:55:48.031" v="1544" actId="26606"/>
        <pc:sldMkLst>
          <pc:docMk/>
          <pc:sldMk cId="1845222051" sldId="321"/>
        </pc:sldMkLst>
        <pc:spChg chg="mod">
          <ac:chgData name="RAFAEL ELIAS DE LIMA ESCALFONI" userId="77e1fd9a-a5e0-466f-b856-a830925030ce" providerId="ADAL" clId="{CC8DB63F-D90C-0546-8D70-C5FCAF66BCDE}" dt="2022-07-12T19:55:48.031" v="1544" actId="26606"/>
          <ac:spMkLst>
            <pc:docMk/>
            <pc:sldMk cId="1845222051" sldId="321"/>
            <ac:spMk id="2" creationId="{502F98A2-E886-D84C-9A8B-7589FE86AEA3}"/>
          </ac:spMkLst>
        </pc:spChg>
        <pc:spChg chg="mod">
          <ac:chgData name="RAFAEL ELIAS DE LIMA ESCALFONI" userId="77e1fd9a-a5e0-466f-b856-a830925030ce" providerId="ADAL" clId="{CC8DB63F-D90C-0546-8D70-C5FCAF66BCDE}" dt="2022-07-12T19:55:48.031" v="1544" actId="26606"/>
          <ac:spMkLst>
            <pc:docMk/>
            <pc:sldMk cId="1845222051" sldId="321"/>
            <ac:spMk id="3" creationId="{A7900EC0-1D4D-DF48-BFEC-D841964A08DD}"/>
          </ac:spMkLst>
        </pc:spChg>
        <pc:spChg chg="add">
          <ac:chgData name="RAFAEL ELIAS DE LIMA ESCALFONI" userId="77e1fd9a-a5e0-466f-b856-a830925030ce" providerId="ADAL" clId="{CC8DB63F-D90C-0546-8D70-C5FCAF66BCDE}" dt="2022-07-12T19:55:48.031" v="1544" actId="26606"/>
          <ac:spMkLst>
            <pc:docMk/>
            <pc:sldMk cId="1845222051" sldId="321"/>
            <ac:spMk id="9" creationId="{743AA782-23D1-4521-8CAD-47662984AA08}"/>
          </ac:spMkLst>
        </pc:spChg>
        <pc:spChg chg="add">
          <ac:chgData name="RAFAEL ELIAS DE LIMA ESCALFONI" userId="77e1fd9a-a5e0-466f-b856-a830925030ce" providerId="ADAL" clId="{CC8DB63F-D90C-0546-8D70-C5FCAF66BCDE}" dt="2022-07-12T19:55:48.031" v="1544" actId="26606"/>
          <ac:spMkLst>
            <pc:docMk/>
            <pc:sldMk cId="1845222051" sldId="321"/>
            <ac:spMk id="11" creationId="{71877DBC-BB60-40F0-AC93-2ACDBAAE60CE}"/>
          </ac:spMkLst>
        </pc:spChg>
        <pc:graphicFrameChg chg="mod modGraphic">
          <ac:chgData name="RAFAEL ELIAS DE LIMA ESCALFONI" userId="77e1fd9a-a5e0-466f-b856-a830925030ce" providerId="ADAL" clId="{CC8DB63F-D90C-0546-8D70-C5FCAF66BCDE}" dt="2022-07-12T19:55:48.031" v="1544" actId="26606"/>
          <ac:graphicFrameMkLst>
            <pc:docMk/>
            <pc:sldMk cId="1845222051" sldId="321"/>
            <ac:graphicFrameMk id="4" creationId="{D6FE17C2-4108-A04E-88F3-2057D678B30B}"/>
          </ac:graphicFrameMkLst>
        </pc:graphicFrameChg>
      </pc:sldChg>
      <pc:sldChg chg="addSp modSp mod setBg">
        <pc:chgData name="RAFAEL ELIAS DE LIMA ESCALFONI" userId="77e1fd9a-a5e0-466f-b856-a830925030ce" providerId="ADAL" clId="{CC8DB63F-D90C-0546-8D70-C5FCAF66BCDE}" dt="2022-07-12T19:58:39.765" v="1560" actId="14100"/>
        <pc:sldMkLst>
          <pc:docMk/>
          <pc:sldMk cId="352764646" sldId="322"/>
        </pc:sldMkLst>
        <pc:spChg chg="mod">
          <ac:chgData name="RAFAEL ELIAS DE LIMA ESCALFONI" userId="77e1fd9a-a5e0-466f-b856-a830925030ce" providerId="ADAL" clId="{CC8DB63F-D90C-0546-8D70-C5FCAF66BCDE}" dt="2022-07-12T19:58:19.627" v="1552" actId="26606"/>
          <ac:spMkLst>
            <pc:docMk/>
            <pc:sldMk cId="352764646" sldId="322"/>
            <ac:spMk id="2" creationId="{0154931B-EFDE-D740-9295-56722AD2E9C1}"/>
          </ac:spMkLst>
        </pc:spChg>
        <pc:spChg chg="mod">
          <ac:chgData name="RAFAEL ELIAS DE LIMA ESCALFONI" userId="77e1fd9a-a5e0-466f-b856-a830925030ce" providerId="ADAL" clId="{CC8DB63F-D90C-0546-8D70-C5FCAF66BCDE}" dt="2022-07-12T19:58:39.765" v="1560" actId="14100"/>
          <ac:spMkLst>
            <pc:docMk/>
            <pc:sldMk cId="352764646" sldId="322"/>
            <ac:spMk id="3" creationId="{CDF42188-C1B8-7248-9A06-8C224F1512CE}"/>
          </ac:spMkLst>
        </pc:spChg>
        <pc:spChg chg="add">
          <ac:chgData name="RAFAEL ELIAS DE LIMA ESCALFONI" userId="77e1fd9a-a5e0-466f-b856-a830925030ce" providerId="ADAL" clId="{CC8DB63F-D90C-0546-8D70-C5FCAF66BCDE}" dt="2022-07-12T19:58:19.627" v="1552" actId="26606"/>
          <ac:spMkLst>
            <pc:docMk/>
            <pc:sldMk cId="352764646" sldId="322"/>
            <ac:spMk id="8" creationId="{100EDD19-6802-4EC3-95CE-CFFAB042CFD6}"/>
          </ac:spMkLst>
        </pc:spChg>
        <pc:spChg chg="add">
          <ac:chgData name="RAFAEL ELIAS DE LIMA ESCALFONI" userId="77e1fd9a-a5e0-466f-b856-a830925030ce" providerId="ADAL" clId="{CC8DB63F-D90C-0546-8D70-C5FCAF66BCDE}" dt="2022-07-12T19:58:19.627" v="1552" actId="26606"/>
          <ac:spMkLst>
            <pc:docMk/>
            <pc:sldMk cId="352764646" sldId="322"/>
            <ac:spMk id="10" creationId="{DB17E863-922E-4C26-BD64-E8FD41D28661}"/>
          </ac:spMkLst>
        </pc:spChg>
      </pc:sldChg>
      <pc:sldChg chg="addSp modSp mod setBg">
        <pc:chgData name="RAFAEL ELIAS DE LIMA ESCALFONI" userId="77e1fd9a-a5e0-466f-b856-a830925030ce" providerId="ADAL" clId="{CC8DB63F-D90C-0546-8D70-C5FCAF66BCDE}" dt="2022-07-12T19:59:55.014" v="1574" actId="403"/>
        <pc:sldMkLst>
          <pc:docMk/>
          <pc:sldMk cId="3512464909" sldId="323"/>
        </pc:sldMkLst>
        <pc:spChg chg="mod">
          <ac:chgData name="RAFAEL ELIAS DE LIMA ESCALFONI" userId="77e1fd9a-a5e0-466f-b856-a830925030ce" providerId="ADAL" clId="{CC8DB63F-D90C-0546-8D70-C5FCAF66BCDE}" dt="2022-07-12T19:59:50.120" v="1571" actId="26606"/>
          <ac:spMkLst>
            <pc:docMk/>
            <pc:sldMk cId="3512464909" sldId="323"/>
            <ac:spMk id="2" creationId="{0D10F4E9-35DD-A24E-82BD-201C4D2845E5}"/>
          </ac:spMkLst>
        </pc:spChg>
        <pc:spChg chg="mod">
          <ac:chgData name="RAFAEL ELIAS DE LIMA ESCALFONI" userId="77e1fd9a-a5e0-466f-b856-a830925030ce" providerId="ADAL" clId="{CC8DB63F-D90C-0546-8D70-C5FCAF66BCDE}" dt="2022-07-12T19:59:55.014" v="1574" actId="403"/>
          <ac:spMkLst>
            <pc:docMk/>
            <pc:sldMk cId="3512464909" sldId="323"/>
            <ac:spMk id="3" creationId="{1C5A1906-1D7A-954F-AFFA-C4363C3C8ED5}"/>
          </ac:spMkLst>
        </pc:spChg>
        <pc:spChg chg="add">
          <ac:chgData name="RAFAEL ELIAS DE LIMA ESCALFONI" userId="77e1fd9a-a5e0-466f-b856-a830925030ce" providerId="ADAL" clId="{CC8DB63F-D90C-0546-8D70-C5FCAF66BCDE}" dt="2022-07-12T19:59:50.120" v="1571" actId="26606"/>
          <ac:spMkLst>
            <pc:docMk/>
            <pc:sldMk cId="3512464909" sldId="323"/>
            <ac:spMk id="8" creationId="{100EDD19-6802-4EC3-95CE-CFFAB042CFD6}"/>
          </ac:spMkLst>
        </pc:spChg>
        <pc:spChg chg="add">
          <ac:chgData name="RAFAEL ELIAS DE LIMA ESCALFONI" userId="77e1fd9a-a5e0-466f-b856-a830925030ce" providerId="ADAL" clId="{CC8DB63F-D90C-0546-8D70-C5FCAF66BCDE}" dt="2022-07-12T19:59:50.120" v="1571" actId="26606"/>
          <ac:spMkLst>
            <pc:docMk/>
            <pc:sldMk cId="3512464909" sldId="323"/>
            <ac:spMk id="10" creationId="{DB17E863-922E-4C26-BD64-E8FD41D28661}"/>
          </ac:spMkLst>
        </pc:spChg>
      </pc:sldChg>
      <pc:sldChg chg="addSp modSp mod setBg">
        <pc:chgData name="RAFAEL ELIAS DE LIMA ESCALFONI" userId="77e1fd9a-a5e0-466f-b856-a830925030ce" providerId="ADAL" clId="{CC8DB63F-D90C-0546-8D70-C5FCAF66BCDE}" dt="2022-07-12T20:00:32.125" v="1589" actId="403"/>
        <pc:sldMkLst>
          <pc:docMk/>
          <pc:sldMk cId="2722989649" sldId="324"/>
        </pc:sldMkLst>
        <pc:spChg chg="mod">
          <ac:chgData name="RAFAEL ELIAS DE LIMA ESCALFONI" userId="77e1fd9a-a5e0-466f-b856-a830925030ce" providerId="ADAL" clId="{CC8DB63F-D90C-0546-8D70-C5FCAF66BCDE}" dt="2022-07-12T19:54:38.284" v="1533" actId="26606"/>
          <ac:spMkLst>
            <pc:docMk/>
            <pc:sldMk cId="2722989649" sldId="324"/>
            <ac:spMk id="2" creationId="{4909DB7E-47E3-4245-8295-7FD283B4D262}"/>
          </ac:spMkLst>
        </pc:spChg>
        <pc:spChg chg="mod">
          <ac:chgData name="RAFAEL ELIAS DE LIMA ESCALFONI" userId="77e1fd9a-a5e0-466f-b856-a830925030ce" providerId="ADAL" clId="{CC8DB63F-D90C-0546-8D70-C5FCAF66BCDE}" dt="2022-07-12T20:00:32.125" v="1589" actId="403"/>
          <ac:spMkLst>
            <pc:docMk/>
            <pc:sldMk cId="2722989649" sldId="324"/>
            <ac:spMk id="3" creationId="{169421B0-C0E4-0745-B888-5AEC7621A2C7}"/>
          </ac:spMkLst>
        </pc:spChg>
        <pc:spChg chg="add">
          <ac:chgData name="RAFAEL ELIAS DE LIMA ESCALFONI" userId="77e1fd9a-a5e0-466f-b856-a830925030ce" providerId="ADAL" clId="{CC8DB63F-D90C-0546-8D70-C5FCAF66BCDE}" dt="2022-07-12T19:54:38.284" v="1533" actId="26606"/>
          <ac:spMkLst>
            <pc:docMk/>
            <pc:sldMk cId="2722989649" sldId="324"/>
            <ac:spMk id="8" creationId="{100EDD19-6802-4EC3-95CE-CFFAB042CFD6}"/>
          </ac:spMkLst>
        </pc:spChg>
        <pc:spChg chg="add">
          <ac:chgData name="RAFAEL ELIAS DE LIMA ESCALFONI" userId="77e1fd9a-a5e0-466f-b856-a830925030ce" providerId="ADAL" clId="{CC8DB63F-D90C-0546-8D70-C5FCAF66BCDE}" dt="2022-07-12T19:54:38.284" v="1533" actId="26606"/>
          <ac:spMkLst>
            <pc:docMk/>
            <pc:sldMk cId="2722989649" sldId="324"/>
            <ac:spMk id="10" creationId="{DB17E863-922E-4C26-BD64-E8FD41D28661}"/>
          </ac:spMkLst>
        </pc:spChg>
      </pc:sldChg>
      <pc:sldChg chg="addSp modSp mod setBg">
        <pc:chgData name="RAFAEL ELIAS DE LIMA ESCALFONI" userId="77e1fd9a-a5e0-466f-b856-a830925030ce" providerId="ADAL" clId="{CC8DB63F-D90C-0546-8D70-C5FCAF66BCDE}" dt="2022-07-12T20:00:43.499" v="1590" actId="26606"/>
        <pc:sldMkLst>
          <pc:docMk/>
          <pc:sldMk cId="1902813638" sldId="325"/>
        </pc:sldMkLst>
        <pc:spChg chg="mod">
          <ac:chgData name="RAFAEL ELIAS DE LIMA ESCALFONI" userId="77e1fd9a-a5e0-466f-b856-a830925030ce" providerId="ADAL" clId="{CC8DB63F-D90C-0546-8D70-C5FCAF66BCDE}" dt="2022-07-12T20:00:43.499" v="1590" actId="26606"/>
          <ac:spMkLst>
            <pc:docMk/>
            <pc:sldMk cId="1902813638" sldId="325"/>
            <ac:spMk id="2" creationId="{D09ABE91-D1D6-B340-905A-7BBC5DE8FFA0}"/>
          </ac:spMkLst>
        </pc:spChg>
        <pc:spChg chg="mod">
          <ac:chgData name="RAFAEL ELIAS DE LIMA ESCALFONI" userId="77e1fd9a-a5e0-466f-b856-a830925030ce" providerId="ADAL" clId="{CC8DB63F-D90C-0546-8D70-C5FCAF66BCDE}" dt="2022-07-12T20:00:43.499" v="1590" actId="26606"/>
          <ac:spMkLst>
            <pc:docMk/>
            <pc:sldMk cId="1902813638" sldId="325"/>
            <ac:spMk id="3" creationId="{BD9A72EE-00B0-FB47-B44F-56C66D8CBA5A}"/>
          </ac:spMkLst>
        </pc:spChg>
        <pc:spChg chg="add">
          <ac:chgData name="RAFAEL ELIAS DE LIMA ESCALFONI" userId="77e1fd9a-a5e0-466f-b856-a830925030ce" providerId="ADAL" clId="{CC8DB63F-D90C-0546-8D70-C5FCAF66BCDE}" dt="2022-07-12T20:00:43.499" v="1590" actId="26606"/>
          <ac:spMkLst>
            <pc:docMk/>
            <pc:sldMk cId="1902813638" sldId="325"/>
            <ac:spMk id="8" creationId="{1BB867FF-FC45-48F7-8104-F89BE54909F1}"/>
          </ac:spMkLst>
        </pc:spChg>
        <pc:spChg chg="add">
          <ac:chgData name="RAFAEL ELIAS DE LIMA ESCALFONI" userId="77e1fd9a-a5e0-466f-b856-a830925030ce" providerId="ADAL" clId="{CC8DB63F-D90C-0546-8D70-C5FCAF66BCDE}" dt="2022-07-12T20:00:43.499" v="1590" actId="26606"/>
          <ac:spMkLst>
            <pc:docMk/>
            <pc:sldMk cId="1902813638" sldId="325"/>
            <ac:spMk id="10" creationId="{8BB56887-D0D5-4F0C-9E19-7247EB83C8B7}"/>
          </ac:spMkLst>
        </pc:spChg>
        <pc:spChg chg="add">
          <ac:chgData name="RAFAEL ELIAS DE LIMA ESCALFONI" userId="77e1fd9a-a5e0-466f-b856-a830925030ce" providerId="ADAL" clId="{CC8DB63F-D90C-0546-8D70-C5FCAF66BCDE}" dt="2022-07-12T20:00:43.499" v="1590" actId="26606"/>
          <ac:spMkLst>
            <pc:docMk/>
            <pc:sldMk cId="1902813638" sldId="325"/>
            <ac:spMk id="12" creationId="{081E4A58-353D-44AE-B2FC-2A74E2E400F7}"/>
          </ac:spMkLst>
        </pc:spChg>
      </pc:sldChg>
      <pc:sldChg chg="addSp delSp modSp mod setBg">
        <pc:chgData name="RAFAEL ELIAS DE LIMA ESCALFONI" userId="77e1fd9a-a5e0-466f-b856-a830925030ce" providerId="ADAL" clId="{CC8DB63F-D90C-0546-8D70-C5FCAF66BCDE}" dt="2022-07-13T01:48:32.144" v="3633" actId="27636"/>
        <pc:sldMkLst>
          <pc:docMk/>
          <pc:sldMk cId="187655528" sldId="326"/>
        </pc:sldMkLst>
        <pc:spChg chg="mod">
          <ac:chgData name="RAFAEL ELIAS DE LIMA ESCALFONI" userId="77e1fd9a-a5e0-466f-b856-a830925030ce" providerId="ADAL" clId="{CC8DB63F-D90C-0546-8D70-C5FCAF66BCDE}" dt="2022-07-13T01:48:32.144" v="3633" actId="27636"/>
          <ac:spMkLst>
            <pc:docMk/>
            <pc:sldMk cId="187655528" sldId="326"/>
            <ac:spMk id="3" creationId="{81101EB8-B8AF-8E4B-A93E-17C5A88D33D6}"/>
          </ac:spMkLst>
        </pc:spChg>
        <pc:spChg chg="mod">
          <ac:chgData name="RAFAEL ELIAS DE LIMA ESCALFONI" userId="77e1fd9a-a5e0-466f-b856-a830925030ce" providerId="ADAL" clId="{CC8DB63F-D90C-0546-8D70-C5FCAF66BCDE}" dt="2022-07-12T19:53:41.921" v="1486" actId="26606"/>
          <ac:spMkLst>
            <pc:docMk/>
            <pc:sldMk cId="187655528" sldId="326"/>
            <ac:spMk id="4" creationId="{E80455E9-9DC0-B248-A51B-21322CEA9CC6}"/>
          </ac:spMkLst>
        </pc:spChg>
        <pc:spChg chg="add">
          <ac:chgData name="RAFAEL ELIAS DE LIMA ESCALFONI" userId="77e1fd9a-a5e0-466f-b856-a830925030ce" providerId="ADAL" clId="{CC8DB63F-D90C-0546-8D70-C5FCAF66BCDE}" dt="2022-07-12T19:53:41.921" v="1486" actId="26606"/>
          <ac:spMkLst>
            <pc:docMk/>
            <pc:sldMk cId="187655528" sldId="326"/>
            <ac:spMk id="11" creationId="{DD38EE57-B708-47C9-A4A4-E25F09FAB029}"/>
          </ac:spMkLst>
        </pc:spChg>
        <pc:spChg chg="add del">
          <ac:chgData name="RAFAEL ELIAS DE LIMA ESCALFONI" userId="77e1fd9a-a5e0-466f-b856-a830925030ce" providerId="ADAL" clId="{CC8DB63F-D90C-0546-8D70-C5FCAF66BCDE}" dt="2022-07-12T19:53:27.687" v="1485" actId="26606"/>
          <ac:spMkLst>
            <pc:docMk/>
            <pc:sldMk cId="187655528" sldId="326"/>
            <ac:spMk id="14" creationId="{2B566528-1B12-4246-9431-5C2D7D081168}"/>
          </ac:spMkLst>
        </pc:spChg>
        <pc:grpChg chg="add">
          <ac:chgData name="RAFAEL ELIAS DE LIMA ESCALFONI" userId="77e1fd9a-a5e0-466f-b856-a830925030ce" providerId="ADAL" clId="{CC8DB63F-D90C-0546-8D70-C5FCAF66BCDE}" dt="2022-07-12T19:53:41.921" v="1486" actId="26606"/>
          <ac:grpSpMkLst>
            <pc:docMk/>
            <pc:sldMk cId="187655528" sldId="326"/>
            <ac:grpSpMk id="12" creationId="{57A28182-58A5-4DBB-8F64-BD944BCA8154}"/>
          </ac:grpSpMkLst>
        </pc:grpChg>
        <pc:grpChg chg="add del">
          <ac:chgData name="RAFAEL ELIAS DE LIMA ESCALFONI" userId="77e1fd9a-a5e0-466f-b856-a830925030ce" providerId="ADAL" clId="{CC8DB63F-D90C-0546-8D70-C5FCAF66BCDE}" dt="2022-07-12T19:53:27.687" v="1485" actId="26606"/>
          <ac:grpSpMkLst>
            <pc:docMk/>
            <pc:sldMk cId="187655528" sldId="326"/>
            <ac:grpSpMk id="16" creationId="{828A5161-06F1-46CF-8AD7-844680A59E13}"/>
          </ac:grpSpMkLst>
        </pc:grpChg>
        <pc:grpChg chg="add del">
          <ac:chgData name="RAFAEL ELIAS DE LIMA ESCALFONI" userId="77e1fd9a-a5e0-466f-b856-a830925030ce" providerId="ADAL" clId="{CC8DB63F-D90C-0546-8D70-C5FCAF66BCDE}" dt="2022-07-12T19:53:27.687" v="1485" actId="26606"/>
          <ac:grpSpMkLst>
            <pc:docMk/>
            <pc:sldMk cId="187655528" sldId="326"/>
            <ac:grpSpMk id="20" creationId="{5995D10D-E9C9-47DB-AE7E-801FEF38F5C9}"/>
          </ac:grpSpMkLst>
        </pc:grpChg>
        <pc:graphicFrameChg chg="mod modGraphic">
          <ac:chgData name="RAFAEL ELIAS DE LIMA ESCALFONI" userId="77e1fd9a-a5e0-466f-b856-a830925030ce" providerId="ADAL" clId="{CC8DB63F-D90C-0546-8D70-C5FCAF66BCDE}" dt="2022-07-13T01:48:26.435" v="3628" actId="14100"/>
          <ac:graphicFrameMkLst>
            <pc:docMk/>
            <pc:sldMk cId="187655528" sldId="326"/>
            <ac:graphicFrameMk id="9" creationId="{D2E6BEC2-1DAA-6344-AC27-F15415610241}"/>
          </ac:graphicFrameMkLst>
        </pc:graphicFrameChg>
      </pc:sldChg>
      <pc:sldChg chg="del">
        <pc:chgData name="RAFAEL ELIAS DE LIMA ESCALFONI" userId="77e1fd9a-a5e0-466f-b856-a830925030ce" providerId="ADAL" clId="{CC8DB63F-D90C-0546-8D70-C5FCAF66BCDE}" dt="2022-07-12T21:40:25.498" v="1886" actId="2696"/>
        <pc:sldMkLst>
          <pc:docMk/>
          <pc:sldMk cId="2581843794" sldId="327"/>
        </pc:sldMkLst>
      </pc:sldChg>
      <pc:sldChg chg="del">
        <pc:chgData name="RAFAEL ELIAS DE LIMA ESCALFONI" userId="77e1fd9a-a5e0-466f-b856-a830925030ce" providerId="ADAL" clId="{CC8DB63F-D90C-0546-8D70-C5FCAF66BCDE}" dt="2022-07-12T21:40:27.224" v="1887" actId="2696"/>
        <pc:sldMkLst>
          <pc:docMk/>
          <pc:sldMk cId="3530469679" sldId="328"/>
        </pc:sldMkLst>
      </pc:sldChg>
      <pc:sldChg chg="del">
        <pc:chgData name="RAFAEL ELIAS DE LIMA ESCALFONI" userId="77e1fd9a-a5e0-466f-b856-a830925030ce" providerId="ADAL" clId="{CC8DB63F-D90C-0546-8D70-C5FCAF66BCDE}" dt="2022-07-12T21:40:28.798" v="1888" actId="2696"/>
        <pc:sldMkLst>
          <pc:docMk/>
          <pc:sldMk cId="2073203952" sldId="329"/>
        </pc:sldMkLst>
      </pc:sldChg>
      <pc:sldChg chg="del">
        <pc:chgData name="RAFAEL ELIAS DE LIMA ESCALFONI" userId="77e1fd9a-a5e0-466f-b856-a830925030ce" providerId="ADAL" clId="{CC8DB63F-D90C-0546-8D70-C5FCAF66BCDE}" dt="2022-07-12T21:40:29.537" v="1889" actId="2696"/>
        <pc:sldMkLst>
          <pc:docMk/>
          <pc:sldMk cId="2348404629" sldId="330"/>
        </pc:sldMkLst>
      </pc:sldChg>
      <pc:sldChg chg="del">
        <pc:chgData name="RAFAEL ELIAS DE LIMA ESCALFONI" userId="77e1fd9a-a5e0-466f-b856-a830925030ce" providerId="ADAL" clId="{CC8DB63F-D90C-0546-8D70-C5FCAF66BCDE}" dt="2022-07-12T21:40:31.208" v="1890" actId="2696"/>
        <pc:sldMkLst>
          <pc:docMk/>
          <pc:sldMk cId="861810752" sldId="331"/>
        </pc:sldMkLst>
      </pc:sldChg>
      <pc:sldChg chg="del">
        <pc:chgData name="RAFAEL ELIAS DE LIMA ESCALFONI" userId="77e1fd9a-a5e0-466f-b856-a830925030ce" providerId="ADAL" clId="{CC8DB63F-D90C-0546-8D70-C5FCAF66BCDE}" dt="2022-07-12T21:40:31.949" v="1891" actId="2696"/>
        <pc:sldMkLst>
          <pc:docMk/>
          <pc:sldMk cId="1275489936" sldId="332"/>
        </pc:sldMkLst>
      </pc:sldChg>
      <pc:sldChg chg="del">
        <pc:chgData name="RAFAEL ELIAS DE LIMA ESCALFONI" userId="77e1fd9a-a5e0-466f-b856-a830925030ce" providerId="ADAL" clId="{CC8DB63F-D90C-0546-8D70-C5FCAF66BCDE}" dt="2022-07-12T21:40:35.937" v="1892" actId="2696"/>
        <pc:sldMkLst>
          <pc:docMk/>
          <pc:sldMk cId="1066844832" sldId="333"/>
        </pc:sldMkLst>
      </pc:sldChg>
      <pc:sldChg chg="del">
        <pc:chgData name="RAFAEL ELIAS DE LIMA ESCALFONI" userId="77e1fd9a-a5e0-466f-b856-a830925030ce" providerId="ADAL" clId="{CC8DB63F-D90C-0546-8D70-C5FCAF66BCDE}" dt="2022-07-12T21:40:36.380" v="1893" actId="2696"/>
        <pc:sldMkLst>
          <pc:docMk/>
          <pc:sldMk cId="3377817383" sldId="334"/>
        </pc:sldMkLst>
      </pc:sldChg>
      <pc:sldChg chg="del">
        <pc:chgData name="RAFAEL ELIAS DE LIMA ESCALFONI" userId="77e1fd9a-a5e0-466f-b856-a830925030ce" providerId="ADAL" clId="{CC8DB63F-D90C-0546-8D70-C5FCAF66BCDE}" dt="2022-07-12T21:40:37.018" v="1894" actId="2696"/>
        <pc:sldMkLst>
          <pc:docMk/>
          <pc:sldMk cId="545810756" sldId="335"/>
        </pc:sldMkLst>
      </pc:sldChg>
      <pc:sldChg chg="del">
        <pc:chgData name="RAFAEL ELIAS DE LIMA ESCALFONI" userId="77e1fd9a-a5e0-466f-b856-a830925030ce" providerId="ADAL" clId="{CC8DB63F-D90C-0546-8D70-C5FCAF66BCDE}" dt="2022-07-12T21:40:38.393" v="1895" actId="2696"/>
        <pc:sldMkLst>
          <pc:docMk/>
          <pc:sldMk cId="3029157278" sldId="336"/>
        </pc:sldMkLst>
      </pc:sldChg>
      <pc:sldChg chg="del">
        <pc:chgData name="RAFAEL ELIAS DE LIMA ESCALFONI" userId="77e1fd9a-a5e0-466f-b856-a830925030ce" providerId="ADAL" clId="{CC8DB63F-D90C-0546-8D70-C5FCAF66BCDE}" dt="2022-07-12T21:40:39.495" v="1896" actId="2696"/>
        <pc:sldMkLst>
          <pc:docMk/>
          <pc:sldMk cId="1648432689" sldId="337"/>
        </pc:sldMkLst>
      </pc:sldChg>
      <pc:sldChg chg="del">
        <pc:chgData name="RAFAEL ELIAS DE LIMA ESCALFONI" userId="77e1fd9a-a5e0-466f-b856-a830925030ce" providerId="ADAL" clId="{CC8DB63F-D90C-0546-8D70-C5FCAF66BCDE}" dt="2022-07-12T21:40:40.823" v="1897" actId="2696"/>
        <pc:sldMkLst>
          <pc:docMk/>
          <pc:sldMk cId="913864689" sldId="338"/>
        </pc:sldMkLst>
      </pc:sldChg>
      <pc:sldChg chg="del">
        <pc:chgData name="RAFAEL ELIAS DE LIMA ESCALFONI" userId="77e1fd9a-a5e0-466f-b856-a830925030ce" providerId="ADAL" clId="{CC8DB63F-D90C-0546-8D70-C5FCAF66BCDE}" dt="2022-07-12T21:40:41.530" v="1898" actId="2696"/>
        <pc:sldMkLst>
          <pc:docMk/>
          <pc:sldMk cId="53491098" sldId="339"/>
        </pc:sldMkLst>
      </pc:sldChg>
      <pc:sldChg chg="del">
        <pc:chgData name="RAFAEL ELIAS DE LIMA ESCALFONI" userId="77e1fd9a-a5e0-466f-b856-a830925030ce" providerId="ADAL" clId="{CC8DB63F-D90C-0546-8D70-C5FCAF66BCDE}" dt="2022-07-12T21:40:41.954" v="1899" actId="2696"/>
        <pc:sldMkLst>
          <pc:docMk/>
          <pc:sldMk cId="1440862035" sldId="340"/>
        </pc:sldMkLst>
      </pc:sldChg>
      <pc:sldChg chg="del">
        <pc:chgData name="RAFAEL ELIAS DE LIMA ESCALFONI" userId="77e1fd9a-a5e0-466f-b856-a830925030ce" providerId="ADAL" clId="{CC8DB63F-D90C-0546-8D70-C5FCAF66BCDE}" dt="2022-07-12T21:40:42.300" v="1900" actId="2696"/>
        <pc:sldMkLst>
          <pc:docMk/>
          <pc:sldMk cId="2846656308" sldId="341"/>
        </pc:sldMkLst>
      </pc:sldChg>
      <pc:sldChg chg="addSp modSp mod setBg">
        <pc:chgData name="RAFAEL ELIAS DE LIMA ESCALFONI" userId="77e1fd9a-a5e0-466f-b856-a830925030ce" providerId="ADAL" clId="{CC8DB63F-D90C-0546-8D70-C5FCAF66BCDE}" dt="2022-07-12T19:58:58.480" v="1565" actId="403"/>
        <pc:sldMkLst>
          <pc:docMk/>
          <pc:sldMk cId="3848743620" sldId="342"/>
        </pc:sldMkLst>
        <pc:spChg chg="mod">
          <ac:chgData name="RAFAEL ELIAS DE LIMA ESCALFONI" userId="77e1fd9a-a5e0-466f-b856-a830925030ce" providerId="ADAL" clId="{CC8DB63F-D90C-0546-8D70-C5FCAF66BCDE}" dt="2022-07-12T19:58:48.978" v="1561" actId="26606"/>
          <ac:spMkLst>
            <pc:docMk/>
            <pc:sldMk cId="3848743620" sldId="342"/>
            <ac:spMk id="2" creationId="{0154931B-EFDE-D740-9295-56722AD2E9C1}"/>
          </ac:spMkLst>
        </pc:spChg>
        <pc:spChg chg="mod">
          <ac:chgData name="RAFAEL ELIAS DE LIMA ESCALFONI" userId="77e1fd9a-a5e0-466f-b856-a830925030ce" providerId="ADAL" clId="{CC8DB63F-D90C-0546-8D70-C5FCAF66BCDE}" dt="2022-07-12T19:58:58.480" v="1565" actId="403"/>
          <ac:spMkLst>
            <pc:docMk/>
            <pc:sldMk cId="3848743620" sldId="342"/>
            <ac:spMk id="3" creationId="{CDF42188-C1B8-7248-9A06-8C224F1512CE}"/>
          </ac:spMkLst>
        </pc:spChg>
        <pc:spChg chg="add">
          <ac:chgData name="RAFAEL ELIAS DE LIMA ESCALFONI" userId="77e1fd9a-a5e0-466f-b856-a830925030ce" providerId="ADAL" clId="{CC8DB63F-D90C-0546-8D70-C5FCAF66BCDE}" dt="2022-07-12T19:58:48.978" v="1561" actId="26606"/>
          <ac:spMkLst>
            <pc:docMk/>
            <pc:sldMk cId="3848743620" sldId="342"/>
            <ac:spMk id="8" creationId="{100EDD19-6802-4EC3-95CE-CFFAB042CFD6}"/>
          </ac:spMkLst>
        </pc:spChg>
        <pc:spChg chg="add">
          <ac:chgData name="RAFAEL ELIAS DE LIMA ESCALFONI" userId="77e1fd9a-a5e0-466f-b856-a830925030ce" providerId="ADAL" clId="{CC8DB63F-D90C-0546-8D70-C5FCAF66BCDE}" dt="2022-07-12T19:58:48.978" v="1561" actId="26606"/>
          <ac:spMkLst>
            <pc:docMk/>
            <pc:sldMk cId="3848743620" sldId="342"/>
            <ac:spMk id="10" creationId="{DB17E863-922E-4C26-BD64-E8FD41D28661}"/>
          </ac:spMkLst>
        </pc:spChg>
      </pc:sldChg>
      <pc:sldChg chg="addSp delSp modSp mod setBg">
        <pc:chgData name="RAFAEL ELIAS DE LIMA ESCALFONI" userId="77e1fd9a-a5e0-466f-b856-a830925030ce" providerId="ADAL" clId="{CC8DB63F-D90C-0546-8D70-C5FCAF66BCDE}" dt="2022-07-12T19:59:27.896" v="1568" actId="26606"/>
        <pc:sldMkLst>
          <pc:docMk/>
          <pc:sldMk cId="4155598650" sldId="343"/>
        </pc:sldMkLst>
        <pc:spChg chg="mod">
          <ac:chgData name="RAFAEL ELIAS DE LIMA ESCALFONI" userId="77e1fd9a-a5e0-466f-b856-a830925030ce" providerId="ADAL" clId="{CC8DB63F-D90C-0546-8D70-C5FCAF66BCDE}" dt="2022-07-12T19:59:27.896" v="1568" actId="26606"/>
          <ac:spMkLst>
            <pc:docMk/>
            <pc:sldMk cId="4155598650" sldId="343"/>
            <ac:spMk id="2" creationId="{AC8757B9-325C-7243-9C66-1ACA021E81A2}"/>
          </ac:spMkLst>
        </pc:spChg>
        <pc:spChg chg="add del mod">
          <ac:chgData name="RAFAEL ELIAS DE LIMA ESCALFONI" userId="77e1fd9a-a5e0-466f-b856-a830925030ce" providerId="ADAL" clId="{CC8DB63F-D90C-0546-8D70-C5FCAF66BCDE}" dt="2022-07-12T19:59:27.896" v="1568" actId="26606"/>
          <ac:spMkLst>
            <pc:docMk/>
            <pc:sldMk cId="4155598650" sldId="343"/>
            <ac:spMk id="3" creationId="{295CE034-B470-1B4C-AF39-6FC3AAF37C25}"/>
          </ac:spMkLst>
        </pc:spChg>
        <pc:spChg chg="add">
          <ac:chgData name="RAFAEL ELIAS DE LIMA ESCALFONI" userId="77e1fd9a-a5e0-466f-b856-a830925030ce" providerId="ADAL" clId="{CC8DB63F-D90C-0546-8D70-C5FCAF66BCDE}" dt="2022-07-12T19:59:27.896" v="1568" actId="26606"/>
          <ac:spMkLst>
            <pc:docMk/>
            <pc:sldMk cId="4155598650" sldId="343"/>
            <ac:spMk id="8" creationId="{1BB867FF-FC45-48F7-8104-F89BE54909F1}"/>
          </ac:spMkLst>
        </pc:spChg>
        <pc:spChg chg="add del">
          <ac:chgData name="RAFAEL ELIAS DE LIMA ESCALFONI" userId="77e1fd9a-a5e0-466f-b856-a830925030ce" providerId="ADAL" clId="{CC8DB63F-D90C-0546-8D70-C5FCAF66BCDE}" dt="2022-07-12T19:59:27.889" v="1567" actId="26606"/>
          <ac:spMkLst>
            <pc:docMk/>
            <pc:sldMk cId="4155598650" sldId="343"/>
            <ac:spMk id="10" creationId="{B50AB553-2A96-4A92-96F2-93548E096954}"/>
          </ac:spMkLst>
        </pc:spChg>
        <pc:spChg chg="add">
          <ac:chgData name="RAFAEL ELIAS DE LIMA ESCALFONI" userId="77e1fd9a-a5e0-466f-b856-a830925030ce" providerId="ADAL" clId="{CC8DB63F-D90C-0546-8D70-C5FCAF66BCDE}" dt="2022-07-12T19:59:27.896" v="1568" actId="26606"/>
          <ac:spMkLst>
            <pc:docMk/>
            <pc:sldMk cId="4155598650" sldId="343"/>
            <ac:spMk id="12" creationId="{081E4A58-353D-44AE-B2FC-2A74E2E400F7}"/>
          </ac:spMkLst>
        </pc:spChg>
        <pc:spChg chg="add">
          <ac:chgData name="RAFAEL ELIAS DE LIMA ESCALFONI" userId="77e1fd9a-a5e0-466f-b856-a830925030ce" providerId="ADAL" clId="{CC8DB63F-D90C-0546-8D70-C5FCAF66BCDE}" dt="2022-07-12T19:59:27.896" v="1568" actId="26606"/>
          <ac:spMkLst>
            <pc:docMk/>
            <pc:sldMk cId="4155598650" sldId="343"/>
            <ac:spMk id="13" creationId="{8BB56887-D0D5-4F0C-9E19-7247EB83C8B7}"/>
          </ac:spMkLst>
        </pc:spChg>
        <pc:spChg chg="add">
          <ac:chgData name="RAFAEL ELIAS DE LIMA ESCALFONI" userId="77e1fd9a-a5e0-466f-b856-a830925030ce" providerId="ADAL" clId="{CC8DB63F-D90C-0546-8D70-C5FCAF66BCDE}" dt="2022-07-12T19:59:27.896" v="1568" actId="26606"/>
          <ac:spMkLst>
            <pc:docMk/>
            <pc:sldMk cId="4155598650" sldId="343"/>
            <ac:spMk id="14" creationId="{295CE034-B470-1B4C-AF39-6FC3AAF37C25}"/>
          </ac:spMkLst>
        </pc:spChg>
        <pc:graphicFrameChg chg="add del">
          <ac:chgData name="RAFAEL ELIAS DE LIMA ESCALFONI" userId="77e1fd9a-a5e0-466f-b856-a830925030ce" providerId="ADAL" clId="{CC8DB63F-D90C-0546-8D70-C5FCAF66BCDE}" dt="2022-07-12T19:59:27.889" v="1567" actId="26606"/>
          <ac:graphicFrameMkLst>
            <pc:docMk/>
            <pc:sldMk cId="4155598650" sldId="343"/>
            <ac:graphicFrameMk id="5" creationId="{99974E8F-0C72-C830-ADD6-5BB45BC1E21E}"/>
          </ac:graphicFrameMkLst>
        </pc:graphicFrameChg>
        <pc:picChg chg="add del">
          <ac:chgData name="RAFAEL ELIAS DE LIMA ESCALFONI" userId="77e1fd9a-a5e0-466f-b856-a830925030ce" providerId="ADAL" clId="{CC8DB63F-D90C-0546-8D70-C5FCAF66BCDE}" dt="2022-07-12T19:59:27.889" v="1567" actId="26606"/>
          <ac:picMkLst>
            <pc:docMk/>
            <pc:sldMk cId="4155598650" sldId="343"/>
            <ac:picMk id="6" creationId="{446C38D9-4D0A-5F13-96D7-0D5FF82A8F79}"/>
          </ac:picMkLst>
        </pc:picChg>
      </pc:sldChg>
      <pc:sldChg chg="addSp modSp mod setBg">
        <pc:chgData name="RAFAEL ELIAS DE LIMA ESCALFONI" userId="77e1fd9a-a5e0-466f-b856-a830925030ce" providerId="ADAL" clId="{CC8DB63F-D90C-0546-8D70-C5FCAF66BCDE}" dt="2022-07-12T19:59:34.377" v="1569" actId="26606"/>
        <pc:sldMkLst>
          <pc:docMk/>
          <pc:sldMk cId="3439257491" sldId="344"/>
        </pc:sldMkLst>
        <pc:spChg chg="mod">
          <ac:chgData name="RAFAEL ELIAS DE LIMA ESCALFONI" userId="77e1fd9a-a5e0-466f-b856-a830925030ce" providerId="ADAL" clId="{CC8DB63F-D90C-0546-8D70-C5FCAF66BCDE}" dt="2022-07-12T19:59:34.377" v="1569" actId="26606"/>
          <ac:spMkLst>
            <pc:docMk/>
            <pc:sldMk cId="3439257491" sldId="344"/>
            <ac:spMk id="2" creationId="{AC8757B9-325C-7243-9C66-1ACA021E81A2}"/>
          </ac:spMkLst>
        </pc:spChg>
        <pc:spChg chg="mod">
          <ac:chgData name="RAFAEL ELIAS DE LIMA ESCALFONI" userId="77e1fd9a-a5e0-466f-b856-a830925030ce" providerId="ADAL" clId="{CC8DB63F-D90C-0546-8D70-C5FCAF66BCDE}" dt="2022-07-12T19:59:34.377" v="1569" actId="26606"/>
          <ac:spMkLst>
            <pc:docMk/>
            <pc:sldMk cId="3439257491" sldId="344"/>
            <ac:spMk id="3" creationId="{295CE034-B470-1B4C-AF39-6FC3AAF37C25}"/>
          </ac:spMkLst>
        </pc:spChg>
        <pc:spChg chg="add">
          <ac:chgData name="RAFAEL ELIAS DE LIMA ESCALFONI" userId="77e1fd9a-a5e0-466f-b856-a830925030ce" providerId="ADAL" clId="{CC8DB63F-D90C-0546-8D70-C5FCAF66BCDE}" dt="2022-07-12T19:59:34.377" v="1569" actId="26606"/>
          <ac:spMkLst>
            <pc:docMk/>
            <pc:sldMk cId="3439257491" sldId="344"/>
            <ac:spMk id="8" creationId="{1BB867FF-FC45-48F7-8104-F89BE54909F1}"/>
          </ac:spMkLst>
        </pc:spChg>
        <pc:spChg chg="add">
          <ac:chgData name="RAFAEL ELIAS DE LIMA ESCALFONI" userId="77e1fd9a-a5e0-466f-b856-a830925030ce" providerId="ADAL" clId="{CC8DB63F-D90C-0546-8D70-C5FCAF66BCDE}" dt="2022-07-12T19:59:34.377" v="1569" actId="26606"/>
          <ac:spMkLst>
            <pc:docMk/>
            <pc:sldMk cId="3439257491" sldId="344"/>
            <ac:spMk id="10" creationId="{8BB56887-D0D5-4F0C-9E19-7247EB83C8B7}"/>
          </ac:spMkLst>
        </pc:spChg>
        <pc:spChg chg="add">
          <ac:chgData name="RAFAEL ELIAS DE LIMA ESCALFONI" userId="77e1fd9a-a5e0-466f-b856-a830925030ce" providerId="ADAL" clId="{CC8DB63F-D90C-0546-8D70-C5FCAF66BCDE}" dt="2022-07-12T19:59:34.377" v="1569" actId="26606"/>
          <ac:spMkLst>
            <pc:docMk/>
            <pc:sldMk cId="3439257491" sldId="344"/>
            <ac:spMk id="12" creationId="{081E4A58-353D-44AE-B2FC-2A74E2E400F7}"/>
          </ac:spMkLst>
        </pc:spChg>
      </pc:sldChg>
      <pc:sldChg chg="addSp modSp mod setBg">
        <pc:chgData name="RAFAEL ELIAS DE LIMA ESCALFONI" userId="77e1fd9a-a5e0-466f-b856-a830925030ce" providerId="ADAL" clId="{CC8DB63F-D90C-0546-8D70-C5FCAF66BCDE}" dt="2022-07-12T19:59:41.400" v="1570" actId="26606"/>
        <pc:sldMkLst>
          <pc:docMk/>
          <pc:sldMk cId="832239234" sldId="345"/>
        </pc:sldMkLst>
        <pc:spChg chg="mod">
          <ac:chgData name="RAFAEL ELIAS DE LIMA ESCALFONI" userId="77e1fd9a-a5e0-466f-b856-a830925030ce" providerId="ADAL" clId="{CC8DB63F-D90C-0546-8D70-C5FCAF66BCDE}" dt="2022-07-12T19:59:41.400" v="1570" actId="26606"/>
          <ac:spMkLst>
            <pc:docMk/>
            <pc:sldMk cId="832239234" sldId="345"/>
            <ac:spMk id="2" creationId="{AC8757B9-325C-7243-9C66-1ACA021E81A2}"/>
          </ac:spMkLst>
        </pc:spChg>
        <pc:spChg chg="mod">
          <ac:chgData name="RAFAEL ELIAS DE LIMA ESCALFONI" userId="77e1fd9a-a5e0-466f-b856-a830925030ce" providerId="ADAL" clId="{CC8DB63F-D90C-0546-8D70-C5FCAF66BCDE}" dt="2022-07-12T19:59:41.400" v="1570" actId="26606"/>
          <ac:spMkLst>
            <pc:docMk/>
            <pc:sldMk cId="832239234" sldId="345"/>
            <ac:spMk id="3" creationId="{295CE034-B470-1B4C-AF39-6FC3AAF37C25}"/>
          </ac:spMkLst>
        </pc:spChg>
        <pc:spChg chg="add">
          <ac:chgData name="RAFAEL ELIAS DE LIMA ESCALFONI" userId="77e1fd9a-a5e0-466f-b856-a830925030ce" providerId="ADAL" clId="{CC8DB63F-D90C-0546-8D70-C5FCAF66BCDE}" dt="2022-07-12T19:59:41.400" v="1570" actId="26606"/>
          <ac:spMkLst>
            <pc:docMk/>
            <pc:sldMk cId="832239234" sldId="345"/>
            <ac:spMk id="8" creationId="{1BB867FF-FC45-48F7-8104-F89BE54909F1}"/>
          </ac:spMkLst>
        </pc:spChg>
        <pc:spChg chg="add">
          <ac:chgData name="RAFAEL ELIAS DE LIMA ESCALFONI" userId="77e1fd9a-a5e0-466f-b856-a830925030ce" providerId="ADAL" clId="{CC8DB63F-D90C-0546-8D70-C5FCAF66BCDE}" dt="2022-07-12T19:59:41.400" v="1570" actId="26606"/>
          <ac:spMkLst>
            <pc:docMk/>
            <pc:sldMk cId="832239234" sldId="345"/>
            <ac:spMk id="10" creationId="{8BB56887-D0D5-4F0C-9E19-7247EB83C8B7}"/>
          </ac:spMkLst>
        </pc:spChg>
        <pc:spChg chg="add">
          <ac:chgData name="RAFAEL ELIAS DE LIMA ESCALFONI" userId="77e1fd9a-a5e0-466f-b856-a830925030ce" providerId="ADAL" clId="{CC8DB63F-D90C-0546-8D70-C5FCAF66BCDE}" dt="2022-07-12T19:59:41.400" v="1570" actId="26606"/>
          <ac:spMkLst>
            <pc:docMk/>
            <pc:sldMk cId="832239234" sldId="345"/>
            <ac:spMk id="12" creationId="{081E4A58-353D-44AE-B2FC-2A74E2E400F7}"/>
          </ac:spMkLst>
        </pc:spChg>
      </pc:sldChg>
      <pc:sldChg chg="addSp modSp mod setBg">
        <pc:chgData name="RAFAEL ELIAS DE LIMA ESCALFONI" userId="77e1fd9a-a5e0-466f-b856-a830925030ce" providerId="ADAL" clId="{CC8DB63F-D90C-0546-8D70-C5FCAF66BCDE}" dt="2022-07-12T19:55:37.073" v="1543" actId="26606"/>
        <pc:sldMkLst>
          <pc:docMk/>
          <pc:sldMk cId="3479313080" sldId="346"/>
        </pc:sldMkLst>
        <pc:spChg chg="mod">
          <ac:chgData name="RAFAEL ELIAS DE LIMA ESCALFONI" userId="77e1fd9a-a5e0-466f-b856-a830925030ce" providerId="ADAL" clId="{CC8DB63F-D90C-0546-8D70-C5FCAF66BCDE}" dt="2022-07-12T19:55:37.073" v="1543" actId="26606"/>
          <ac:spMkLst>
            <pc:docMk/>
            <pc:sldMk cId="3479313080" sldId="346"/>
            <ac:spMk id="2" creationId="{5A8F1131-C45D-5E4E-8902-C245221B81C3}"/>
          </ac:spMkLst>
        </pc:spChg>
        <pc:spChg chg="mod">
          <ac:chgData name="RAFAEL ELIAS DE LIMA ESCALFONI" userId="77e1fd9a-a5e0-466f-b856-a830925030ce" providerId="ADAL" clId="{CC8DB63F-D90C-0546-8D70-C5FCAF66BCDE}" dt="2022-07-12T19:55:37.073" v="1543" actId="26606"/>
          <ac:spMkLst>
            <pc:docMk/>
            <pc:sldMk cId="3479313080" sldId="346"/>
            <ac:spMk id="5" creationId="{0427B0D1-E1A6-EE43-84F0-60CC2B9DB3DC}"/>
          </ac:spMkLst>
        </pc:spChg>
        <pc:spChg chg="add">
          <ac:chgData name="RAFAEL ELIAS DE LIMA ESCALFONI" userId="77e1fd9a-a5e0-466f-b856-a830925030ce" providerId="ADAL" clId="{CC8DB63F-D90C-0546-8D70-C5FCAF66BCDE}" dt="2022-07-12T19:55:37.073" v="1543" actId="26606"/>
          <ac:spMkLst>
            <pc:docMk/>
            <pc:sldMk cId="3479313080" sldId="346"/>
            <ac:spMk id="10" creationId="{BCED4D40-4B67-4331-AC48-79B82B4A47D8}"/>
          </ac:spMkLst>
        </pc:spChg>
        <pc:spChg chg="add">
          <ac:chgData name="RAFAEL ELIAS DE LIMA ESCALFONI" userId="77e1fd9a-a5e0-466f-b856-a830925030ce" providerId="ADAL" clId="{CC8DB63F-D90C-0546-8D70-C5FCAF66BCDE}" dt="2022-07-12T19:55:37.073" v="1543" actId="26606"/>
          <ac:spMkLst>
            <pc:docMk/>
            <pc:sldMk cId="3479313080" sldId="346"/>
            <ac:spMk id="12" creationId="{670CEDEF-4F34-412E-84EE-329C1E936AF5}"/>
          </ac:spMkLst>
        </pc:spChg>
        <pc:graphicFrameChg chg="mod ord modGraphic">
          <ac:chgData name="RAFAEL ELIAS DE LIMA ESCALFONI" userId="77e1fd9a-a5e0-466f-b856-a830925030ce" providerId="ADAL" clId="{CC8DB63F-D90C-0546-8D70-C5FCAF66BCDE}" dt="2022-07-12T19:55:37.073" v="1543" actId="26606"/>
          <ac:graphicFrameMkLst>
            <pc:docMk/>
            <pc:sldMk cId="3479313080" sldId="346"/>
            <ac:graphicFrameMk id="4" creationId="{4B98A0AD-EE6A-0943-90CF-1C21F51D4AFD}"/>
          </ac:graphicFrameMkLst>
        </pc:graphicFrameChg>
      </pc:sldChg>
      <pc:sldChg chg="addSp modSp mod">
        <pc:chgData name="RAFAEL ELIAS DE LIMA ESCALFONI" userId="77e1fd9a-a5e0-466f-b856-a830925030ce" providerId="ADAL" clId="{CC8DB63F-D90C-0546-8D70-C5FCAF66BCDE}" dt="2022-07-12T20:04:45.727" v="1634" actId="1076"/>
        <pc:sldMkLst>
          <pc:docMk/>
          <pc:sldMk cId="371207950" sldId="347"/>
        </pc:sldMkLst>
        <pc:spChg chg="mod">
          <ac:chgData name="RAFAEL ELIAS DE LIMA ESCALFONI" userId="77e1fd9a-a5e0-466f-b856-a830925030ce" providerId="ADAL" clId="{CC8DB63F-D90C-0546-8D70-C5FCAF66BCDE}" dt="2022-07-12T20:04:23.384" v="1604" actId="113"/>
          <ac:spMkLst>
            <pc:docMk/>
            <pc:sldMk cId="371207950" sldId="347"/>
            <ac:spMk id="2" creationId="{5A8F1131-C45D-5E4E-8902-C245221B81C3}"/>
          </ac:spMkLst>
        </pc:spChg>
        <pc:spChg chg="add mod">
          <ac:chgData name="RAFAEL ELIAS DE LIMA ESCALFONI" userId="77e1fd9a-a5e0-466f-b856-a830925030ce" providerId="ADAL" clId="{CC8DB63F-D90C-0546-8D70-C5FCAF66BCDE}" dt="2022-07-12T20:04:45.727" v="1634" actId="1076"/>
          <ac:spMkLst>
            <pc:docMk/>
            <pc:sldMk cId="371207950" sldId="347"/>
            <ac:spMk id="3" creationId="{3642DCB4-8047-F641-90D5-C747EC7BAEB5}"/>
          </ac:spMkLst>
        </pc:spChg>
        <pc:spChg chg="mod">
          <ac:chgData name="RAFAEL ELIAS DE LIMA ESCALFONI" userId="77e1fd9a-a5e0-466f-b856-a830925030ce" providerId="ADAL" clId="{CC8DB63F-D90C-0546-8D70-C5FCAF66BCDE}" dt="2022-07-12T20:04:38.124" v="1633" actId="14100"/>
          <ac:spMkLst>
            <pc:docMk/>
            <pc:sldMk cId="371207950" sldId="347"/>
            <ac:spMk id="5" creationId="{0427B0D1-E1A6-EE43-84F0-60CC2B9DB3DC}"/>
          </ac:spMkLst>
        </pc:spChg>
        <pc:graphicFrameChg chg="mod">
          <ac:chgData name="RAFAEL ELIAS DE LIMA ESCALFONI" userId="77e1fd9a-a5e0-466f-b856-a830925030ce" providerId="ADAL" clId="{CC8DB63F-D90C-0546-8D70-C5FCAF66BCDE}" dt="2022-07-12T20:04:45.727" v="1634" actId="1076"/>
          <ac:graphicFrameMkLst>
            <pc:docMk/>
            <pc:sldMk cId="371207950" sldId="347"/>
            <ac:graphicFrameMk id="4" creationId="{4B98A0AD-EE6A-0943-90CF-1C21F51D4AFD}"/>
          </ac:graphicFrameMkLst>
        </pc:graphicFrameChg>
      </pc:sldChg>
      <pc:sldChg chg="addSp delSp modSp new mod">
        <pc:chgData name="RAFAEL ELIAS DE LIMA ESCALFONI" userId="77e1fd9a-a5e0-466f-b856-a830925030ce" providerId="ADAL" clId="{CC8DB63F-D90C-0546-8D70-C5FCAF66BCDE}" dt="2022-07-13T01:48:47.734" v="3654" actId="20577"/>
        <pc:sldMkLst>
          <pc:docMk/>
          <pc:sldMk cId="3046281800" sldId="348"/>
        </pc:sldMkLst>
        <pc:spChg chg="mod">
          <ac:chgData name="RAFAEL ELIAS DE LIMA ESCALFONI" userId="77e1fd9a-a5e0-466f-b856-a830925030ce" providerId="ADAL" clId="{CC8DB63F-D90C-0546-8D70-C5FCAF66BCDE}" dt="2022-07-13T01:48:47.734" v="3654" actId="20577"/>
          <ac:spMkLst>
            <pc:docMk/>
            <pc:sldMk cId="3046281800" sldId="348"/>
            <ac:spMk id="2" creationId="{6AF1524A-5C7B-B643-9B52-B8BE58122895}"/>
          </ac:spMkLst>
        </pc:spChg>
        <pc:spChg chg="del mod">
          <ac:chgData name="RAFAEL ELIAS DE LIMA ESCALFONI" userId="77e1fd9a-a5e0-466f-b856-a830925030ce" providerId="ADAL" clId="{CC8DB63F-D90C-0546-8D70-C5FCAF66BCDE}" dt="2022-07-12T19:13:56.649" v="300"/>
          <ac:spMkLst>
            <pc:docMk/>
            <pc:sldMk cId="3046281800" sldId="348"/>
            <ac:spMk id="3" creationId="{1ECBE9A0-EF8B-E44D-9B30-A8AE72D85B41}"/>
          </ac:spMkLst>
        </pc:spChg>
        <pc:spChg chg="del mod">
          <ac:chgData name="RAFAEL ELIAS DE LIMA ESCALFONI" userId="77e1fd9a-a5e0-466f-b856-a830925030ce" providerId="ADAL" clId="{CC8DB63F-D90C-0546-8D70-C5FCAF66BCDE}" dt="2022-07-12T19:14:39.728" v="328"/>
          <ac:spMkLst>
            <pc:docMk/>
            <pc:sldMk cId="3046281800" sldId="348"/>
            <ac:spMk id="4" creationId="{F2C646A3-5E75-FB45-9B57-90BA22C07C14}"/>
          </ac:spMkLst>
        </pc:spChg>
        <pc:spChg chg="add mod">
          <ac:chgData name="RAFAEL ELIAS DE LIMA ESCALFONI" userId="77e1fd9a-a5e0-466f-b856-a830925030ce" providerId="ADAL" clId="{CC8DB63F-D90C-0546-8D70-C5FCAF66BCDE}" dt="2022-07-12T19:14:55.076" v="338" actId="20577"/>
          <ac:spMkLst>
            <pc:docMk/>
            <pc:sldMk cId="3046281800" sldId="348"/>
            <ac:spMk id="6" creationId="{35C9A01D-AEE3-F94F-9146-56171751259F}"/>
          </ac:spMkLst>
        </pc:spChg>
        <pc:spChg chg="add mod">
          <ac:chgData name="RAFAEL ELIAS DE LIMA ESCALFONI" userId="77e1fd9a-a5e0-466f-b856-a830925030ce" providerId="ADAL" clId="{CC8DB63F-D90C-0546-8D70-C5FCAF66BCDE}" dt="2022-07-12T19:20:57.601" v="489" actId="1076"/>
          <ac:spMkLst>
            <pc:docMk/>
            <pc:sldMk cId="3046281800" sldId="348"/>
            <ac:spMk id="8" creationId="{B11C750F-1FD4-B04F-932E-C6FC34B3C365}"/>
          </ac:spMkLst>
        </pc:spChg>
        <pc:graphicFrameChg chg="add mod modGraphic">
          <ac:chgData name="RAFAEL ELIAS DE LIMA ESCALFONI" userId="77e1fd9a-a5e0-466f-b856-a830925030ce" providerId="ADAL" clId="{CC8DB63F-D90C-0546-8D70-C5FCAF66BCDE}" dt="2022-07-12T19:21:33.603" v="512" actId="20577"/>
          <ac:graphicFrameMkLst>
            <pc:docMk/>
            <pc:sldMk cId="3046281800" sldId="348"/>
            <ac:graphicFrameMk id="5" creationId="{7EF74399-1BF4-AE41-829A-0919D03FED49}"/>
          </ac:graphicFrameMkLst>
        </pc:graphicFrameChg>
        <pc:graphicFrameChg chg="add mod modGraphic">
          <ac:chgData name="RAFAEL ELIAS DE LIMA ESCALFONI" userId="77e1fd9a-a5e0-466f-b856-a830925030ce" providerId="ADAL" clId="{CC8DB63F-D90C-0546-8D70-C5FCAF66BCDE}" dt="2022-07-12T19:21:43.105" v="514" actId="122"/>
          <ac:graphicFrameMkLst>
            <pc:docMk/>
            <pc:sldMk cId="3046281800" sldId="348"/>
            <ac:graphicFrameMk id="7" creationId="{6F477353-7516-7042-B299-D9A2B251265D}"/>
          </ac:graphicFrameMkLst>
        </pc:graphicFrameChg>
      </pc:sldChg>
      <pc:sldChg chg="addSp delSp modSp new mod modClrScheme chgLayout">
        <pc:chgData name="RAFAEL ELIAS DE LIMA ESCALFONI" userId="77e1fd9a-a5e0-466f-b856-a830925030ce" providerId="ADAL" clId="{CC8DB63F-D90C-0546-8D70-C5FCAF66BCDE}" dt="2022-07-12T19:52:02.192" v="1459" actId="113"/>
        <pc:sldMkLst>
          <pc:docMk/>
          <pc:sldMk cId="4082506729" sldId="349"/>
        </pc:sldMkLst>
        <pc:spChg chg="del mod ord">
          <ac:chgData name="RAFAEL ELIAS DE LIMA ESCALFONI" userId="77e1fd9a-a5e0-466f-b856-a830925030ce" providerId="ADAL" clId="{CC8DB63F-D90C-0546-8D70-C5FCAF66BCDE}" dt="2022-07-12T19:22:40.760" v="516" actId="700"/>
          <ac:spMkLst>
            <pc:docMk/>
            <pc:sldMk cId="4082506729" sldId="349"/>
            <ac:spMk id="2" creationId="{8AA11869-BA6B-3543-BE02-3B7CBC743723}"/>
          </ac:spMkLst>
        </pc:spChg>
        <pc:spChg chg="del mod ord">
          <ac:chgData name="RAFAEL ELIAS DE LIMA ESCALFONI" userId="77e1fd9a-a5e0-466f-b856-a830925030ce" providerId="ADAL" clId="{CC8DB63F-D90C-0546-8D70-C5FCAF66BCDE}" dt="2022-07-12T19:22:40.760" v="516" actId="700"/>
          <ac:spMkLst>
            <pc:docMk/>
            <pc:sldMk cId="4082506729" sldId="349"/>
            <ac:spMk id="3" creationId="{F8953FD1-96B3-6943-99AC-9A2A7FFA4A2A}"/>
          </ac:spMkLst>
        </pc:spChg>
        <pc:spChg chg="del">
          <ac:chgData name="RAFAEL ELIAS DE LIMA ESCALFONI" userId="77e1fd9a-a5e0-466f-b856-a830925030ce" providerId="ADAL" clId="{CC8DB63F-D90C-0546-8D70-C5FCAF66BCDE}" dt="2022-07-12T19:22:40.760" v="516" actId="700"/>
          <ac:spMkLst>
            <pc:docMk/>
            <pc:sldMk cId="4082506729" sldId="349"/>
            <ac:spMk id="4" creationId="{6C587F3A-454F-094B-BC1C-78260AC799DD}"/>
          </ac:spMkLst>
        </pc:spChg>
        <pc:spChg chg="add mod ord">
          <ac:chgData name="RAFAEL ELIAS DE LIMA ESCALFONI" userId="77e1fd9a-a5e0-466f-b856-a830925030ce" providerId="ADAL" clId="{CC8DB63F-D90C-0546-8D70-C5FCAF66BCDE}" dt="2022-07-12T19:52:02.192" v="1459" actId="113"/>
          <ac:spMkLst>
            <pc:docMk/>
            <pc:sldMk cId="4082506729" sldId="349"/>
            <ac:spMk id="5" creationId="{5FEECEAF-EA4B-304C-BCD0-3D4BC7C5A207}"/>
          </ac:spMkLst>
        </pc:spChg>
        <pc:spChg chg="add del mod ord">
          <ac:chgData name="RAFAEL ELIAS DE LIMA ESCALFONI" userId="77e1fd9a-a5e0-466f-b856-a830925030ce" providerId="ADAL" clId="{CC8DB63F-D90C-0546-8D70-C5FCAF66BCDE}" dt="2022-07-12T19:31:42.827" v="788" actId="931"/>
          <ac:spMkLst>
            <pc:docMk/>
            <pc:sldMk cId="4082506729" sldId="349"/>
            <ac:spMk id="6" creationId="{5743634F-5868-D645-A323-D99CEA330BFB}"/>
          </ac:spMkLst>
        </pc:spChg>
        <pc:spChg chg="add mod">
          <ac:chgData name="RAFAEL ELIAS DE LIMA ESCALFONI" userId="77e1fd9a-a5e0-466f-b856-a830925030ce" providerId="ADAL" clId="{CC8DB63F-D90C-0546-8D70-C5FCAF66BCDE}" dt="2022-07-12T19:25:21.815" v="603" actId="1076"/>
          <ac:spMkLst>
            <pc:docMk/>
            <pc:sldMk cId="4082506729" sldId="349"/>
            <ac:spMk id="9" creationId="{B098DAA6-7250-F644-AFC1-A9AE12B229D5}"/>
          </ac:spMkLst>
        </pc:spChg>
        <pc:spChg chg="add mod">
          <ac:chgData name="RAFAEL ELIAS DE LIMA ESCALFONI" userId="77e1fd9a-a5e0-466f-b856-a830925030ce" providerId="ADAL" clId="{CC8DB63F-D90C-0546-8D70-C5FCAF66BCDE}" dt="2022-07-12T19:28:12.693" v="694" actId="1076"/>
          <ac:spMkLst>
            <pc:docMk/>
            <pc:sldMk cId="4082506729" sldId="349"/>
            <ac:spMk id="10" creationId="{BF1FEEE9-84B7-B44D-8793-55FA80F3FF2B}"/>
          </ac:spMkLst>
        </pc:spChg>
        <pc:spChg chg="add mod">
          <ac:chgData name="RAFAEL ELIAS DE LIMA ESCALFONI" userId="77e1fd9a-a5e0-466f-b856-a830925030ce" providerId="ADAL" clId="{CC8DB63F-D90C-0546-8D70-C5FCAF66BCDE}" dt="2022-07-12T19:26:40.052" v="660" actId="1076"/>
          <ac:spMkLst>
            <pc:docMk/>
            <pc:sldMk cId="4082506729" sldId="349"/>
            <ac:spMk id="11" creationId="{FFB49ECC-F0A9-A445-97E0-B9D072474FE7}"/>
          </ac:spMkLst>
        </pc:spChg>
        <pc:spChg chg="add mod">
          <ac:chgData name="RAFAEL ELIAS DE LIMA ESCALFONI" userId="77e1fd9a-a5e0-466f-b856-a830925030ce" providerId="ADAL" clId="{CC8DB63F-D90C-0546-8D70-C5FCAF66BCDE}" dt="2022-07-12T19:28:27.433" v="696" actId="1076"/>
          <ac:spMkLst>
            <pc:docMk/>
            <pc:sldMk cId="4082506729" sldId="349"/>
            <ac:spMk id="12" creationId="{85548915-C31F-FA47-8FF7-CD098568E576}"/>
          </ac:spMkLst>
        </pc:spChg>
        <pc:grpChg chg="add">
          <ac:chgData name="RAFAEL ELIAS DE LIMA ESCALFONI" userId="77e1fd9a-a5e0-466f-b856-a830925030ce" providerId="ADAL" clId="{CC8DB63F-D90C-0546-8D70-C5FCAF66BCDE}" dt="2022-07-12T19:28:42.752" v="697" actId="164"/>
          <ac:grpSpMkLst>
            <pc:docMk/>
            <pc:sldMk cId="4082506729" sldId="349"/>
            <ac:grpSpMk id="13" creationId="{9B494BB9-4F53-E745-BC56-419CBCF9A653}"/>
          </ac:grpSpMkLst>
        </pc:grpChg>
        <pc:graphicFrameChg chg="add del mod modGraphic">
          <ac:chgData name="RAFAEL ELIAS DE LIMA ESCALFONI" userId="77e1fd9a-a5e0-466f-b856-a830925030ce" providerId="ADAL" clId="{CC8DB63F-D90C-0546-8D70-C5FCAF66BCDE}" dt="2022-07-12T19:22:47.505" v="520"/>
          <ac:graphicFrameMkLst>
            <pc:docMk/>
            <pc:sldMk cId="4082506729" sldId="349"/>
            <ac:graphicFrameMk id="7" creationId="{70437B20-7227-224A-A5CD-6A37E58EE1FD}"/>
          </ac:graphicFrameMkLst>
        </pc:graphicFrameChg>
        <pc:graphicFrameChg chg="add mod modGraphic">
          <ac:chgData name="RAFAEL ELIAS DE LIMA ESCALFONI" userId="77e1fd9a-a5e0-466f-b856-a830925030ce" providerId="ADAL" clId="{CC8DB63F-D90C-0546-8D70-C5FCAF66BCDE}" dt="2022-07-12T19:27:50.948" v="686" actId="14734"/>
          <ac:graphicFrameMkLst>
            <pc:docMk/>
            <pc:sldMk cId="4082506729" sldId="349"/>
            <ac:graphicFrameMk id="8" creationId="{447FADC7-2106-194D-B972-109C3696BEF6}"/>
          </ac:graphicFrameMkLst>
        </pc:graphicFrameChg>
        <pc:picChg chg="add mod">
          <ac:chgData name="RAFAEL ELIAS DE LIMA ESCALFONI" userId="77e1fd9a-a5e0-466f-b856-a830925030ce" providerId="ADAL" clId="{CC8DB63F-D90C-0546-8D70-C5FCAF66BCDE}" dt="2022-07-12T19:32:03.408" v="826" actId="1076"/>
          <ac:picMkLst>
            <pc:docMk/>
            <pc:sldMk cId="4082506729" sldId="349"/>
            <ac:picMk id="15" creationId="{DE9E176B-46BD-3F4A-9475-A4B13D85A2B0}"/>
          </ac:picMkLst>
        </pc:picChg>
      </pc:sldChg>
      <pc:sldChg chg="addSp modSp new mod setBg">
        <pc:chgData name="RAFAEL ELIAS DE LIMA ESCALFONI" userId="77e1fd9a-a5e0-466f-b856-a830925030ce" providerId="ADAL" clId="{CC8DB63F-D90C-0546-8D70-C5FCAF66BCDE}" dt="2022-07-12T20:12:49.407" v="1673" actId="20577"/>
        <pc:sldMkLst>
          <pc:docMk/>
          <pc:sldMk cId="1010749088" sldId="350"/>
        </pc:sldMkLst>
        <pc:spChg chg="mod">
          <ac:chgData name="RAFAEL ELIAS DE LIMA ESCALFONI" userId="77e1fd9a-a5e0-466f-b856-a830925030ce" providerId="ADAL" clId="{CC8DB63F-D90C-0546-8D70-C5FCAF66BCDE}" dt="2022-07-12T20:12:14.027" v="1671" actId="26606"/>
          <ac:spMkLst>
            <pc:docMk/>
            <pc:sldMk cId="1010749088" sldId="350"/>
            <ac:spMk id="2" creationId="{CD382212-E6D1-AF40-8F67-B090BE45E8B7}"/>
          </ac:spMkLst>
        </pc:spChg>
        <pc:spChg chg="mod">
          <ac:chgData name="RAFAEL ELIAS DE LIMA ESCALFONI" userId="77e1fd9a-a5e0-466f-b856-a830925030ce" providerId="ADAL" clId="{CC8DB63F-D90C-0546-8D70-C5FCAF66BCDE}" dt="2022-07-12T20:12:49.407" v="1673" actId="20577"/>
          <ac:spMkLst>
            <pc:docMk/>
            <pc:sldMk cId="1010749088" sldId="350"/>
            <ac:spMk id="3" creationId="{DD3A54F7-3F76-7141-A4D0-26840A26D687}"/>
          </ac:spMkLst>
        </pc:spChg>
        <pc:spChg chg="add">
          <ac:chgData name="RAFAEL ELIAS DE LIMA ESCALFONI" userId="77e1fd9a-a5e0-466f-b856-a830925030ce" providerId="ADAL" clId="{CC8DB63F-D90C-0546-8D70-C5FCAF66BCDE}" dt="2022-07-12T20:12:14.027" v="1671" actId="26606"/>
          <ac:spMkLst>
            <pc:docMk/>
            <pc:sldMk cId="1010749088" sldId="350"/>
            <ac:spMk id="8" creationId="{DE7FFD28-545C-4C88-A2E7-152FB234C92C}"/>
          </ac:spMkLst>
        </pc:spChg>
      </pc:sldChg>
      <pc:sldChg chg="addSp delSp modSp new mod setBg">
        <pc:chgData name="RAFAEL ELIAS DE LIMA ESCALFONI" userId="77e1fd9a-a5e0-466f-b856-a830925030ce" providerId="ADAL" clId="{CC8DB63F-D90C-0546-8D70-C5FCAF66BCDE}" dt="2022-07-12T19:50:25.334" v="1442" actId="14100"/>
        <pc:sldMkLst>
          <pc:docMk/>
          <pc:sldMk cId="4000096873" sldId="351"/>
        </pc:sldMkLst>
        <pc:spChg chg="del">
          <ac:chgData name="RAFAEL ELIAS DE LIMA ESCALFONI" userId="77e1fd9a-a5e0-466f-b856-a830925030ce" providerId="ADAL" clId="{CC8DB63F-D90C-0546-8D70-C5FCAF66BCDE}" dt="2022-07-12T19:50:17.931" v="1440" actId="26606"/>
          <ac:spMkLst>
            <pc:docMk/>
            <pc:sldMk cId="4000096873" sldId="351"/>
            <ac:spMk id="2" creationId="{FFC38F69-4BDF-3A4B-993F-505E2FDC0EBC}"/>
          </ac:spMkLst>
        </pc:spChg>
        <pc:spChg chg="del">
          <ac:chgData name="RAFAEL ELIAS DE LIMA ESCALFONI" userId="77e1fd9a-a5e0-466f-b856-a830925030ce" providerId="ADAL" clId="{CC8DB63F-D90C-0546-8D70-C5FCAF66BCDE}" dt="2022-07-12T19:50:17.931" v="1440" actId="26606"/>
          <ac:spMkLst>
            <pc:docMk/>
            <pc:sldMk cId="4000096873" sldId="351"/>
            <ac:spMk id="3" creationId="{1B57D0B0-EC15-004E-995E-76BB9A2671E8}"/>
          </ac:spMkLst>
        </pc:spChg>
        <pc:spChg chg="add">
          <ac:chgData name="RAFAEL ELIAS DE LIMA ESCALFONI" userId="77e1fd9a-a5e0-466f-b856-a830925030ce" providerId="ADAL" clId="{CC8DB63F-D90C-0546-8D70-C5FCAF66BCDE}" dt="2022-07-12T19:50:17.931" v="1440" actId="26606"/>
          <ac:spMkLst>
            <pc:docMk/>
            <pc:sldMk cId="4000096873" sldId="351"/>
            <ac:spMk id="1031" creationId="{AB8C311F-7253-4AED-9701-7FC0708C41C7}"/>
          </ac:spMkLst>
        </pc:spChg>
        <pc:spChg chg="add">
          <ac:chgData name="RAFAEL ELIAS DE LIMA ESCALFONI" userId="77e1fd9a-a5e0-466f-b856-a830925030ce" providerId="ADAL" clId="{CC8DB63F-D90C-0546-8D70-C5FCAF66BCDE}" dt="2022-07-12T19:50:17.931" v="1440" actId="26606"/>
          <ac:spMkLst>
            <pc:docMk/>
            <pc:sldMk cId="4000096873" sldId="351"/>
            <ac:spMk id="1033" creationId="{E2384209-CB15-4CDF-9D31-C44FD9A3F20D}"/>
          </ac:spMkLst>
        </pc:spChg>
        <pc:spChg chg="add">
          <ac:chgData name="RAFAEL ELIAS DE LIMA ESCALFONI" userId="77e1fd9a-a5e0-466f-b856-a830925030ce" providerId="ADAL" clId="{CC8DB63F-D90C-0546-8D70-C5FCAF66BCDE}" dt="2022-07-12T19:50:17.931" v="1440" actId="26606"/>
          <ac:spMkLst>
            <pc:docMk/>
            <pc:sldMk cId="4000096873" sldId="351"/>
            <ac:spMk id="1035" creationId="{2633B3B5-CC90-43F0-8714-D31D1F3F0209}"/>
          </ac:spMkLst>
        </pc:spChg>
        <pc:spChg chg="add">
          <ac:chgData name="RAFAEL ELIAS DE LIMA ESCALFONI" userId="77e1fd9a-a5e0-466f-b856-a830925030ce" providerId="ADAL" clId="{CC8DB63F-D90C-0546-8D70-C5FCAF66BCDE}" dt="2022-07-12T19:50:17.931" v="1440" actId="26606"/>
          <ac:spMkLst>
            <pc:docMk/>
            <pc:sldMk cId="4000096873" sldId="351"/>
            <ac:spMk id="1037" creationId="{A8D57A06-A426-446D-B02C-A2DC6B62E45E}"/>
          </ac:spMkLst>
        </pc:spChg>
        <pc:picChg chg="add mod">
          <ac:chgData name="RAFAEL ELIAS DE LIMA ESCALFONI" userId="77e1fd9a-a5e0-466f-b856-a830925030ce" providerId="ADAL" clId="{CC8DB63F-D90C-0546-8D70-C5FCAF66BCDE}" dt="2022-07-12T19:50:25.334" v="1442" actId="14100"/>
          <ac:picMkLst>
            <pc:docMk/>
            <pc:sldMk cId="4000096873" sldId="351"/>
            <ac:picMk id="1026" creationId="{5331DB87-2700-A146-8234-1B20F63D3CFE}"/>
          </ac:picMkLst>
        </pc:picChg>
      </pc:sldChg>
      <pc:sldChg chg="modSp new mod">
        <pc:chgData name="RAFAEL ELIAS DE LIMA ESCALFONI" userId="77e1fd9a-a5e0-466f-b856-a830925030ce" providerId="ADAL" clId="{CC8DB63F-D90C-0546-8D70-C5FCAF66BCDE}" dt="2022-07-12T20:46:01.414" v="1747" actId="5793"/>
        <pc:sldMkLst>
          <pc:docMk/>
          <pc:sldMk cId="2468317892" sldId="352"/>
        </pc:sldMkLst>
        <pc:spChg chg="mod">
          <ac:chgData name="RAFAEL ELIAS DE LIMA ESCALFONI" userId="77e1fd9a-a5e0-466f-b856-a830925030ce" providerId="ADAL" clId="{CC8DB63F-D90C-0546-8D70-C5FCAF66BCDE}" dt="2022-07-12T20:45:07.065" v="1705" actId="947"/>
          <ac:spMkLst>
            <pc:docMk/>
            <pc:sldMk cId="2468317892" sldId="352"/>
            <ac:spMk id="2" creationId="{4A06D3E1-D755-DC4A-B165-2D68BBE4BF13}"/>
          </ac:spMkLst>
        </pc:spChg>
        <pc:spChg chg="mod">
          <ac:chgData name="RAFAEL ELIAS DE LIMA ESCALFONI" userId="77e1fd9a-a5e0-466f-b856-a830925030ce" providerId="ADAL" clId="{CC8DB63F-D90C-0546-8D70-C5FCAF66BCDE}" dt="2022-07-12T20:46:01.414" v="1747" actId="5793"/>
          <ac:spMkLst>
            <pc:docMk/>
            <pc:sldMk cId="2468317892" sldId="352"/>
            <ac:spMk id="3" creationId="{4BCAB71F-8C1E-224F-99FD-BB9228BE0353}"/>
          </ac:spMkLst>
        </pc:spChg>
      </pc:sldChg>
      <pc:sldChg chg="modSp new del mod">
        <pc:chgData name="RAFAEL ELIAS DE LIMA ESCALFONI" userId="77e1fd9a-a5e0-466f-b856-a830925030ce" providerId="ADAL" clId="{CC8DB63F-D90C-0546-8D70-C5FCAF66BCDE}" dt="2022-07-12T19:52:59.900" v="1483" actId="2696"/>
        <pc:sldMkLst>
          <pc:docMk/>
          <pc:sldMk cId="2578969541" sldId="352"/>
        </pc:sldMkLst>
        <pc:spChg chg="mod">
          <ac:chgData name="RAFAEL ELIAS DE LIMA ESCALFONI" userId="77e1fd9a-a5e0-466f-b856-a830925030ce" providerId="ADAL" clId="{CC8DB63F-D90C-0546-8D70-C5FCAF66BCDE}" dt="2022-07-12T19:52:50.758" v="1482" actId="20577"/>
          <ac:spMkLst>
            <pc:docMk/>
            <pc:sldMk cId="2578969541" sldId="352"/>
            <ac:spMk id="2" creationId="{2E575318-7A68-194B-8878-7D118E98A235}"/>
          </ac:spMkLst>
        </pc:spChg>
      </pc:sldChg>
      <pc:sldChg chg="addSp modSp new mod setBg">
        <pc:chgData name="RAFAEL ELIAS DE LIMA ESCALFONI" userId="77e1fd9a-a5e0-466f-b856-a830925030ce" providerId="ADAL" clId="{CC8DB63F-D90C-0546-8D70-C5FCAF66BCDE}" dt="2022-07-12T21:40:19.482" v="1885" actId="27636"/>
        <pc:sldMkLst>
          <pc:docMk/>
          <pc:sldMk cId="3762946805" sldId="353"/>
        </pc:sldMkLst>
        <pc:spChg chg="mod">
          <ac:chgData name="RAFAEL ELIAS DE LIMA ESCALFONI" userId="77e1fd9a-a5e0-466f-b856-a830925030ce" providerId="ADAL" clId="{CC8DB63F-D90C-0546-8D70-C5FCAF66BCDE}" dt="2022-07-12T21:40:07.727" v="1876" actId="26606"/>
          <ac:spMkLst>
            <pc:docMk/>
            <pc:sldMk cId="3762946805" sldId="353"/>
            <ac:spMk id="2" creationId="{6F47A5D2-72CA-AF41-A746-065C52BC8E46}"/>
          </ac:spMkLst>
        </pc:spChg>
        <pc:spChg chg="mod">
          <ac:chgData name="RAFAEL ELIAS DE LIMA ESCALFONI" userId="77e1fd9a-a5e0-466f-b856-a830925030ce" providerId="ADAL" clId="{CC8DB63F-D90C-0546-8D70-C5FCAF66BCDE}" dt="2022-07-12T21:40:19.482" v="1885" actId="27636"/>
          <ac:spMkLst>
            <pc:docMk/>
            <pc:sldMk cId="3762946805" sldId="353"/>
            <ac:spMk id="3" creationId="{11BAED82-BC80-1840-A6AA-32DF3C05E1FA}"/>
          </ac:spMkLst>
        </pc:spChg>
        <pc:spChg chg="add">
          <ac:chgData name="RAFAEL ELIAS DE LIMA ESCALFONI" userId="77e1fd9a-a5e0-466f-b856-a830925030ce" providerId="ADAL" clId="{CC8DB63F-D90C-0546-8D70-C5FCAF66BCDE}" dt="2022-07-12T21:40:07.727" v="1876" actId="26606"/>
          <ac:spMkLst>
            <pc:docMk/>
            <pc:sldMk cId="3762946805" sldId="353"/>
            <ac:spMk id="8" creationId="{33CD251C-A887-4D2F-925B-FC097198538B}"/>
          </ac:spMkLst>
        </pc:spChg>
        <pc:spChg chg="add">
          <ac:chgData name="RAFAEL ELIAS DE LIMA ESCALFONI" userId="77e1fd9a-a5e0-466f-b856-a830925030ce" providerId="ADAL" clId="{CC8DB63F-D90C-0546-8D70-C5FCAF66BCDE}" dt="2022-07-12T21:40:07.727" v="1876" actId="26606"/>
          <ac:spMkLst>
            <pc:docMk/>
            <pc:sldMk cId="3762946805" sldId="353"/>
            <ac:spMk id="14" creationId="{662A3FAA-D056-4098-8115-EA61EAF068CF}"/>
          </ac:spMkLst>
        </pc:spChg>
        <pc:grpChg chg="add">
          <ac:chgData name="RAFAEL ELIAS DE LIMA ESCALFONI" userId="77e1fd9a-a5e0-466f-b856-a830925030ce" providerId="ADAL" clId="{CC8DB63F-D90C-0546-8D70-C5FCAF66BCDE}" dt="2022-07-12T21:40:07.727" v="1876" actId="26606"/>
          <ac:grpSpMkLst>
            <pc:docMk/>
            <pc:sldMk cId="3762946805" sldId="353"/>
            <ac:grpSpMk id="10" creationId="{2C3846A5-A498-4C9E-B4DC-13532657D717}"/>
          </ac:grpSpMkLst>
        </pc:grpChg>
      </pc:sldChg>
      <pc:sldChg chg="addSp delSp modSp new mod">
        <pc:chgData name="RAFAEL ELIAS DE LIMA ESCALFONI" userId="77e1fd9a-a5e0-466f-b856-a830925030ce" providerId="ADAL" clId="{CC8DB63F-D90C-0546-8D70-C5FCAF66BCDE}" dt="2022-07-12T21:52:03.707" v="2352" actId="1076"/>
        <pc:sldMkLst>
          <pc:docMk/>
          <pc:sldMk cId="3283373116" sldId="354"/>
        </pc:sldMkLst>
        <pc:spChg chg="mod">
          <ac:chgData name="RAFAEL ELIAS DE LIMA ESCALFONI" userId="77e1fd9a-a5e0-466f-b856-a830925030ce" providerId="ADAL" clId="{CC8DB63F-D90C-0546-8D70-C5FCAF66BCDE}" dt="2022-07-12T21:49:20.735" v="2262" actId="14100"/>
          <ac:spMkLst>
            <pc:docMk/>
            <pc:sldMk cId="3283373116" sldId="354"/>
            <ac:spMk id="2" creationId="{D1314265-8ED4-9742-982D-B4BF078921CE}"/>
          </ac:spMkLst>
        </pc:spChg>
        <pc:spChg chg="del">
          <ac:chgData name="RAFAEL ELIAS DE LIMA ESCALFONI" userId="77e1fd9a-a5e0-466f-b856-a830925030ce" providerId="ADAL" clId="{CC8DB63F-D90C-0546-8D70-C5FCAF66BCDE}" dt="2022-07-12T21:41:13.590" v="1950" actId="3680"/>
          <ac:spMkLst>
            <pc:docMk/>
            <pc:sldMk cId="3283373116" sldId="354"/>
            <ac:spMk id="3" creationId="{88CF2C06-BA9B-FA4F-B744-8C95AE3CCF12}"/>
          </ac:spMkLst>
        </pc:spChg>
        <pc:spChg chg="add mod">
          <ac:chgData name="RAFAEL ELIAS DE LIMA ESCALFONI" userId="77e1fd9a-a5e0-466f-b856-a830925030ce" providerId="ADAL" clId="{CC8DB63F-D90C-0546-8D70-C5FCAF66BCDE}" dt="2022-07-12T21:49:36.108" v="2274" actId="404"/>
          <ac:spMkLst>
            <pc:docMk/>
            <pc:sldMk cId="3283373116" sldId="354"/>
            <ac:spMk id="6" creationId="{2225AD08-43E1-9049-BE59-DC36270B0EEC}"/>
          </ac:spMkLst>
        </pc:spChg>
        <pc:spChg chg="add mod">
          <ac:chgData name="RAFAEL ELIAS DE LIMA ESCALFONI" userId="77e1fd9a-a5e0-466f-b856-a830925030ce" providerId="ADAL" clId="{CC8DB63F-D90C-0546-8D70-C5FCAF66BCDE}" dt="2022-07-12T21:49:50.486" v="2278" actId="20577"/>
          <ac:spMkLst>
            <pc:docMk/>
            <pc:sldMk cId="3283373116" sldId="354"/>
            <ac:spMk id="7" creationId="{6566AC9E-FBAB-B444-8CED-9FFF7CF25E05}"/>
          </ac:spMkLst>
        </pc:spChg>
        <pc:spChg chg="add mod">
          <ac:chgData name="RAFAEL ELIAS DE LIMA ESCALFONI" userId="77e1fd9a-a5e0-466f-b856-a830925030ce" providerId="ADAL" clId="{CC8DB63F-D90C-0546-8D70-C5FCAF66BCDE}" dt="2022-07-12T21:50:07.885" v="2282" actId="20577"/>
          <ac:spMkLst>
            <pc:docMk/>
            <pc:sldMk cId="3283373116" sldId="354"/>
            <ac:spMk id="8" creationId="{213E74B5-5D77-EB40-903A-FFCCA6D605AB}"/>
          </ac:spMkLst>
        </pc:spChg>
        <pc:graphicFrameChg chg="add mod ord modGraphic">
          <ac:chgData name="RAFAEL ELIAS DE LIMA ESCALFONI" userId="77e1fd9a-a5e0-466f-b856-a830925030ce" providerId="ADAL" clId="{CC8DB63F-D90C-0546-8D70-C5FCAF66BCDE}" dt="2022-07-12T21:49:42.485" v="2275" actId="1076"/>
          <ac:graphicFrameMkLst>
            <pc:docMk/>
            <pc:sldMk cId="3283373116" sldId="354"/>
            <ac:graphicFrameMk id="4" creationId="{55C78192-D17F-974B-8FF6-C79101E8734E}"/>
          </ac:graphicFrameMkLst>
        </pc:graphicFrameChg>
        <pc:graphicFrameChg chg="add mod modGraphic">
          <ac:chgData name="RAFAEL ELIAS DE LIMA ESCALFONI" userId="77e1fd9a-a5e0-466f-b856-a830925030ce" providerId="ADAL" clId="{CC8DB63F-D90C-0546-8D70-C5FCAF66BCDE}" dt="2022-07-12T21:50:17.428" v="2283"/>
          <ac:graphicFrameMkLst>
            <pc:docMk/>
            <pc:sldMk cId="3283373116" sldId="354"/>
            <ac:graphicFrameMk id="5" creationId="{9FE17FB8-D7AA-3844-AF0C-DAA0C9AAF97D}"/>
          </ac:graphicFrameMkLst>
        </pc:graphicFrameChg>
        <pc:graphicFrameChg chg="add mod modGraphic">
          <ac:chgData name="RAFAEL ELIAS DE LIMA ESCALFONI" userId="77e1fd9a-a5e0-466f-b856-a830925030ce" providerId="ADAL" clId="{CC8DB63F-D90C-0546-8D70-C5FCAF66BCDE}" dt="2022-07-12T21:52:03.707" v="2352" actId="1076"/>
          <ac:graphicFrameMkLst>
            <pc:docMk/>
            <pc:sldMk cId="3283373116" sldId="354"/>
            <ac:graphicFrameMk id="9" creationId="{6DBCA55F-0144-1545-93A5-4926F3F7E174}"/>
          </ac:graphicFrameMkLst>
        </pc:graphicFrameChg>
      </pc:sldChg>
      <pc:sldChg chg="addSp modSp new mod setBg">
        <pc:chgData name="RAFAEL ELIAS DE LIMA ESCALFONI" userId="77e1fd9a-a5e0-466f-b856-a830925030ce" providerId="ADAL" clId="{CC8DB63F-D90C-0546-8D70-C5FCAF66BCDE}" dt="2022-07-12T22:09:25.451" v="2608" actId="26606"/>
        <pc:sldMkLst>
          <pc:docMk/>
          <pc:sldMk cId="2691872821" sldId="355"/>
        </pc:sldMkLst>
        <pc:spChg chg="mod">
          <ac:chgData name="RAFAEL ELIAS DE LIMA ESCALFONI" userId="77e1fd9a-a5e0-466f-b856-a830925030ce" providerId="ADAL" clId="{CC8DB63F-D90C-0546-8D70-C5FCAF66BCDE}" dt="2022-07-12T22:09:25.451" v="2608" actId="26606"/>
          <ac:spMkLst>
            <pc:docMk/>
            <pc:sldMk cId="2691872821" sldId="355"/>
            <ac:spMk id="2" creationId="{E74F5F31-9887-114D-B32D-987C07A8036A}"/>
          </ac:spMkLst>
        </pc:spChg>
        <pc:spChg chg="mod">
          <ac:chgData name="RAFAEL ELIAS DE LIMA ESCALFONI" userId="77e1fd9a-a5e0-466f-b856-a830925030ce" providerId="ADAL" clId="{CC8DB63F-D90C-0546-8D70-C5FCAF66BCDE}" dt="2022-07-12T22:09:25.451" v="2608" actId="26606"/>
          <ac:spMkLst>
            <pc:docMk/>
            <pc:sldMk cId="2691872821" sldId="355"/>
            <ac:spMk id="3" creationId="{B7317E74-4CAF-4A47-A819-4759A71A3C20}"/>
          </ac:spMkLst>
        </pc:spChg>
        <pc:spChg chg="add">
          <ac:chgData name="RAFAEL ELIAS DE LIMA ESCALFONI" userId="77e1fd9a-a5e0-466f-b856-a830925030ce" providerId="ADAL" clId="{CC8DB63F-D90C-0546-8D70-C5FCAF66BCDE}" dt="2022-07-12T22:09:25.451" v="2608" actId="26606"/>
          <ac:spMkLst>
            <pc:docMk/>
            <pc:sldMk cId="2691872821" sldId="355"/>
            <ac:spMk id="8" creationId="{F837543A-6020-4505-A233-C9DB4BF74011}"/>
          </ac:spMkLst>
        </pc:spChg>
        <pc:spChg chg="add">
          <ac:chgData name="RAFAEL ELIAS DE LIMA ESCALFONI" userId="77e1fd9a-a5e0-466f-b856-a830925030ce" providerId="ADAL" clId="{CC8DB63F-D90C-0546-8D70-C5FCAF66BCDE}" dt="2022-07-12T22:09:25.451" v="2608" actId="26606"/>
          <ac:spMkLst>
            <pc:docMk/>
            <pc:sldMk cId="2691872821" sldId="355"/>
            <ac:spMk id="10" creationId="{35B16301-FB18-48BA-A6DD-C37CAF6F9A18}"/>
          </ac:spMkLst>
        </pc:spChg>
        <pc:spChg chg="add">
          <ac:chgData name="RAFAEL ELIAS DE LIMA ESCALFONI" userId="77e1fd9a-a5e0-466f-b856-a830925030ce" providerId="ADAL" clId="{CC8DB63F-D90C-0546-8D70-C5FCAF66BCDE}" dt="2022-07-12T22:09:25.451" v="2608" actId="26606"/>
          <ac:spMkLst>
            <pc:docMk/>
            <pc:sldMk cId="2691872821" sldId="355"/>
            <ac:spMk id="12" creationId="{C3C0D90E-074A-4F52-9B11-B52BEF4BCBE5}"/>
          </ac:spMkLst>
        </pc:spChg>
        <pc:spChg chg="add">
          <ac:chgData name="RAFAEL ELIAS DE LIMA ESCALFONI" userId="77e1fd9a-a5e0-466f-b856-a830925030ce" providerId="ADAL" clId="{CC8DB63F-D90C-0546-8D70-C5FCAF66BCDE}" dt="2022-07-12T22:09:25.451" v="2608" actId="26606"/>
          <ac:spMkLst>
            <pc:docMk/>
            <pc:sldMk cId="2691872821" sldId="355"/>
            <ac:spMk id="14" creationId="{CABBD4C1-E6F8-46F6-8152-A8A97490BF4D}"/>
          </ac:spMkLst>
        </pc:spChg>
        <pc:spChg chg="add">
          <ac:chgData name="RAFAEL ELIAS DE LIMA ESCALFONI" userId="77e1fd9a-a5e0-466f-b856-a830925030ce" providerId="ADAL" clId="{CC8DB63F-D90C-0546-8D70-C5FCAF66BCDE}" dt="2022-07-12T22:09:25.451" v="2608" actId="26606"/>
          <ac:spMkLst>
            <pc:docMk/>
            <pc:sldMk cId="2691872821" sldId="355"/>
            <ac:spMk id="16" creationId="{83BA5EF5-1FE9-4BF9-83BB-269BCDDF6156}"/>
          </ac:spMkLst>
        </pc:spChg>
        <pc:spChg chg="add">
          <ac:chgData name="RAFAEL ELIAS DE LIMA ESCALFONI" userId="77e1fd9a-a5e0-466f-b856-a830925030ce" providerId="ADAL" clId="{CC8DB63F-D90C-0546-8D70-C5FCAF66BCDE}" dt="2022-07-12T22:09:25.451" v="2608" actId="26606"/>
          <ac:spMkLst>
            <pc:docMk/>
            <pc:sldMk cId="2691872821" sldId="355"/>
            <ac:spMk id="20" creationId="{88853921-7BC9-4BDE-ACAB-133C683C82D6}"/>
          </ac:spMkLst>
        </pc:spChg>
        <pc:spChg chg="add">
          <ac:chgData name="RAFAEL ELIAS DE LIMA ESCALFONI" userId="77e1fd9a-a5e0-466f-b856-a830925030ce" providerId="ADAL" clId="{CC8DB63F-D90C-0546-8D70-C5FCAF66BCDE}" dt="2022-07-12T22:09:25.451" v="2608" actId="26606"/>
          <ac:spMkLst>
            <pc:docMk/>
            <pc:sldMk cId="2691872821" sldId="355"/>
            <ac:spMk id="22" creationId="{09192968-3AE7-4470-A61C-97294BB92731}"/>
          </ac:spMkLst>
        </pc:spChg>
        <pc:spChg chg="add">
          <ac:chgData name="RAFAEL ELIAS DE LIMA ESCALFONI" userId="77e1fd9a-a5e0-466f-b856-a830925030ce" providerId="ADAL" clId="{CC8DB63F-D90C-0546-8D70-C5FCAF66BCDE}" dt="2022-07-12T22:09:25.451" v="2608" actId="26606"/>
          <ac:spMkLst>
            <pc:docMk/>
            <pc:sldMk cId="2691872821" sldId="355"/>
            <ac:spMk id="24" creationId="{3AB72E55-43E4-4356-BFE8-E2102CB0B505}"/>
          </ac:spMkLst>
        </pc:spChg>
        <pc:cxnChg chg="add">
          <ac:chgData name="RAFAEL ELIAS DE LIMA ESCALFONI" userId="77e1fd9a-a5e0-466f-b856-a830925030ce" providerId="ADAL" clId="{CC8DB63F-D90C-0546-8D70-C5FCAF66BCDE}" dt="2022-07-12T22:09:25.451" v="2608" actId="26606"/>
          <ac:cxnSpMkLst>
            <pc:docMk/>
            <pc:sldMk cId="2691872821" sldId="355"/>
            <ac:cxnSpMk id="18" creationId="{4B3BCACB-5880-460B-9606-8C433A9AF99D}"/>
          </ac:cxnSpMkLst>
        </pc:cxnChg>
      </pc:sldChg>
      <pc:sldChg chg="addSp delSp modSp new mod modClrScheme chgLayout">
        <pc:chgData name="RAFAEL ELIAS DE LIMA ESCALFONI" userId="77e1fd9a-a5e0-466f-b856-a830925030ce" providerId="ADAL" clId="{CC8DB63F-D90C-0546-8D70-C5FCAF66BCDE}" dt="2022-07-13T01:49:34.610" v="3680" actId="20577"/>
        <pc:sldMkLst>
          <pc:docMk/>
          <pc:sldMk cId="1427676790" sldId="356"/>
        </pc:sldMkLst>
        <pc:spChg chg="del mod ord">
          <ac:chgData name="RAFAEL ELIAS DE LIMA ESCALFONI" userId="77e1fd9a-a5e0-466f-b856-a830925030ce" providerId="ADAL" clId="{CC8DB63F-D90C-0546-8D70-C5FCAF66BCDE}" dt="2022-07-12T22:09:32.626" v="2610" actId="700"/>
          <ac:spMkLst>
            <pc:docMk/>
            <pc:sldMk cId="1427676790" sldId="356"/>
            <ac:spMk id="2" creationId="{5229ECFC-133F-1A48-B513-D1281E134337}"/>
          </ac:spMkLst>
        </pc:spChg>
        <pc:spChg chg="del mod ord">
          <ac:chgData name="RAFAEL ELIAS DE LIMA ESCALFONI" userId="77e1fd9a-a5e0-466f-b856-a830925030ce" providerId="ADAL" clId="{CC8DB63F-D90C-0546-8D70-C5FCAF66BCDE}" dt="2022-07-12T22:09:32.626" v="2610" actId="700"/>
          <ac:spMkLst>
            <pc:docMk/>
            <pc:sldMk cId="1427676790" sldId="356"/>
            <ac:spMk id="3" creationId="{2DE800F5-D528-0C47-BC51-CF3B899B9320}"/>
          </ac:spMkLst>
        </pc:spChg>
        <pc:spChg chg="add mod ord">
          <ac:chgData name="RAFAEL ELIAS DE LIMA ESCALFONI" userId="77e1fd9a-a5e0-466f-b856-a830925030ce" providerId="ADAL" clId="{CC8DB63F-D90C-0546-8D70-C5FCAF66BCDE}" dt="2022-07-12T22:09:40.457" v="2632" actId="20577"/>
          <ac:spMkLst>
            <pc:docMk/>
            <pc:sldMk cId="1427676790" sldId="356"/>
            <ac:spMk id="4" creationId="{CA7DF0C7-E196-9242-8A67-BB60AFE71B4E}"/>
          </ac:spMkLst>
        </pc:spChg>
        <pc:spChg chg="add mod ord">
          <ac:chgData name="RAFAEL ELIAS DE LIMA ESCALFONI" userId="77e1fd9a-a5e0-466f-b856-a830925030ce" providerId="ADAL" clId="{CC8DB63F-D90C-0546-8D70-C5FCAF66BCDE}" dt="2022-07-12T22:09:48.338" v="2644" actId="20577"/>
          <ac:spMkLst>
            <pc:docMk/>
            <pc:sldMk cId="1427676790" sldId="356"/>
            <ac:spMk id="5" creationId="{8D35528E-B019-FF4F-BDF2-827B124DB71F}"/>
          </ac:spMkLst>
        </pc:spChg>
        <pc:spChg chg="add mod ord">
          <ac:chgData name="RAFAEL ELIAS DE LIMA ESCALFONI" userId="77e1fd9a-a5e0-466f-b856-a830925030ce" providerId="ADAL" clId="{CC8DB63F-D90C-0546-8D70-C5FCAF66BCDE}" dt="2022-07-13T01:49:34.610" v="3680" actId="20577"/>
          <ac:spMkLst>
            <pc:docMk/>
            <pc:sldMk cId="1427676790" sldId="356"/>
            <ac:spMk id="6" creationId="{A659F399-FABB-1840-8F96-3E25676C421B}"/>
          </ac:spMkLst>
        </pc:spChg>
      </pc:sldChg>
      <pc:sldChg chg="addSp modSp new mod setBg">
        <pc:chgData name="RAFAEL ELIAS DE LIMA ESCALFONI" userId="77e1fd9a-a5e0-466f-b856-a830925030ce" providerId="ADAL" clId="{CC8DB63F-D90C-0546-8D70-C5FCAF66BCDE}" dt="2022-07-12T22:56:14.694" v="3193" actId="403"/>
        <pc:sldMkLst>
          <pc:docMk/>
          <pc:sldMk cId="1856394872" sldId="357"/>
        </pc:sldMkLst>
        <pc:spChg chg="mod">
          <ac:chgData name="RAFAEL ELIAS DE LIMA ESCALFONI" userId="77e1fd9a-a5e0-466f-b856-a830925030ce" providerId="ADAL" clId="{CC8DB63F-D90C-0546-8D70-C5FCAF66BCDE}" dt="2022-07-12T22:55:51.444" v="3184" actId="26606"/>
          <ac:spMkLst>
            <pc:docMk/>
            <pc:sldMk cId="1856394872" sldId="357"/>
            <ac:spMk id="2" creationId="{48774A65-89E8-5A42-8B75-388F2C0CA0E8}"/>
          </ac:spMkLst>
        </pc:spChg>
        <pc:spChg chg="mod">
          <ac:chgData name="RAFAEL ELIAS DE LIMA ESCALFONI" userId="77e1fd9a-a5e0-466f-b856-a830925030ce" providerId="ADAL" clId="{CC8DB63F-D90C-0546-8D70-C5FCAF66BCDE}" dt="2022-07-12T22:56:14.694" v="3193" actId="403"/>
          <ac:spMkLst>
            <pc:docMk/>
            <pc:sldMk cId="1856394872" sldId="357"/>
            <ac:spMk id="3" creationId="{26A4454F-5B78-0248-9264-C8FA2B05D1E8}"/>
          </ac:spMkLst>
        </pc:spChg>
        <pc:spChg chg="add">
          <ac:chgData name="RAFAEL ELIAS DE LIMA ESCALFONI" userId="77e1fd9a-a5e0-466f-b856-a830925030ce" providerId="ADAL" clId="{CC8DB63F-D90C-0546-8D70-C5FCAF66BCDE}" dt="2022-07-12T22:55:51.444" v="3184" actId="26606"/>
          <ac:spMkLst>
            <pc:docMk/>
            <pc:sldMk cId="1856394872" sldId="357"/>
            <ac:spMk id="10" creationId="{1CD81A2A-6ED4-4EF4-A14C-912D31E14800}"/>
          </ac:spMkLst>
        </pc:spChg>
        <pc:spChg chg="add">
          <ac:chgData name="RAFAEL ELIAS DE LIMA ESCALFONI" userId="77e1fd9a-a5e0-466f-b856-a830925030ce" providerId="ADAL" clId="{CC8DB63F-D90C-0546-8D70-C5FCAF66BCDE}" dt="2022-07-12T22:55:51.444" v="3184" actId="26606"/>
          <ac:spMkLst>
            <pc:docMk/>
            <pc:sldMk cId="1856394872" sldId="357"/>
            <ac:spMk id="12" creationId="{1661932C-CA15-4E17-B115-FAE7CBEE4789}"/>
          </ac:spMkLst>
        </pc:spChg>
        <pc:spChg chg="add">
          <ac:chgData name="RAFAEL ELIAS DE LIMA ESCALFONI" userId="77e1fd9a-a5e0-466f-b856-a830925030ce" providerId="ADAL" clId="{CC8DB63F-D90C-0546-8D70-C5FCAF66BCDE}" dt="2022-07-12T22:55:51.444" v="3184" actId="26606"/>
          <ac:spMkLst>
            <pc:docMk/>
            <pc:sldMk cId="1856394872" sldId="357"/>
            <ac:spMk id="14" creationId="{8590ADD5-9383-4D3D-9047-3DA2593CCB5D}"/>
          </ac:spMkLst>
        </pc:spChg>
        <pc:spChg chg="add">
          <ac:chgData name="RAFAEL ELIAS DE LIMA ESCALFONI" userId="77e1fd9a-a5e0-466f-b856-a830925030ce" providerId="ADAL" clId="{CC8DB63F-D90C-0546-8D70-C5FCAF66BCDE}" dt="2022-07-12T22:55:51.444" v="3184" actId="26606"/>
          <ac:spMkLst>
            <pc:docMk/>
            <pc:sldMk cId="1856394872" sldId="357"/>
            <ac:spMk id="16" creationId="{DABE3E45-88CF-45D8-8D40-C773324D93F6}"/>
          </ac:spMkLst>
        </pc:spChg>
        <pc:spChg chg="add">
          <ac:chgData name="RAFAEL ELIAS DE LIMA ESCALFONI" userId="77e1fd9a-a5e0-466f-b856-a830925030ce" providerId="ADAL" clId="{CC8DB63F-D90C-0546-8D70-C5FCAF66BCDE}" dt="2022-07-12T22:55:51.444" v="3184" actId="26606"/>
          <ac:spMkLst>
            <pc:docMk/>
            <pc:sldMk cId="1856394872" sldId="357"/>
            <ac:spMk id="20" creationId="{B91ECDA9-56DC-4270-8F33-01C5637B8CEB}"/>
          </ac:spMkLst>
        </pc:spChg>
        <pc:spChg chg="add">
          <ac:chgData name="RAFAEL ELIAS DE LIMA ESCALFONI" userId="77e1fd9a-a5e0-466f-b856-a830925030ce" providerId="ADAL" clId="{CC8DB63F-D90C-0546-8D70-C5FCAF66BCDE}" dt="2022-07-12T22:55:51.444" v="3184" actId="26606"/>
          <ac:spMkLst>
            <pc:docMk/>
            <pc:sldMk cId="1856394872" sldId="357"/>
            <ac:spMk id="22" creationId="{75F47824-961D-465D-84F9-EAE11BC6173B}"/>
          </ac:spMkLst>
        </pc:spChg>
        <pc:spChg chg="add">
          <ac:chgData name="RAFAEL ELIAS DE LIMA ESCALFONI" userId="77e1fd9a-a5e0-466f-b856-a830925030ce" providerId="ADAL" clId="{CC8DB63F-D90C-0546-8D70-C5FCAF66BCDE}" dt="2022-07-12T22:55:51.444" v="3184" actId="26606"/>
          <ac:spMkLst>
            <pc:docMk/>
            <pc:sldMk cId="1856394872" sldId="357"/>
            <ac:spMk id="24" creationId="{FEC9DA3E-C1D7-472D-B7C0-F71AE41FBA23}"/>
          </ac:spMkLst>
        </pc:spChg>
        <pc:picChg chg="add">
          <ac:chgData name="RAFAEL ELIAS DE LIMA ESCALFONI" userId="77e1fd9a-a5e0-466f-b856-a830925030ce" providerId="ADAL" clId="{CC8DB63F-D90C-0546-8D70-C5FCAF66BCDE}" dt="2022-07-12T22:55:51.444" v="3184" actId="26606"/>
          <ac:picMkLst>
            <pc:docMk/>
            <pc:sldMk cId="1856394872" sldId="357"/>
            <ac:picMk id="7" creationId="{E6DE8690-03BE-E195-ADAD-021646DE42D8}"/>
          </ac:picMkLst>
        </pc:picChg>
        <pc:cxnChg chg="add">
          <ac:chgData name="RAFAEL ELIAS DE LIMA ESCALFONI" userId="77e1fd9a-a5e0-466f-b856-a830925030ce" providerId="ADAL" clId="{CC8DB63F-D90C-0546-8D70-C5FCAF66BCDE}" dt="2022-07-12T22:55:51.444" v="3184" actId="26606"/>
          <ac:cxnSpMkLst>
            <pc:docMk/>
            <pc:sldMk cId="1856394872" sldId="357"/>
            <ac:cxnSpMk id="18" creationId="{49CD1692-827B-4C8D-B4A1-134FD04CF45C}"/>
          </ac:cxnSpMkLst>
        </pc:cxnChg>
      </pc:sldChg>
      <pc:sldChg chg="addSp modSp new mod setBg">
        <pc:chgData name="RAFAEL ELIAS DE LIMA ESCALFONI" userId="77e1fd9a-a5e0-466f-b856-a830925030ce" providerId="ADAL" clId="{CC8DB63F-D90C-0546-8D70-C5FCAF66BCDE}" dt="2022-07-12T22:55:33.042" v="3183" actId="948"/>
        <pc:sldMkLst>
          <pc:docMk/>
          <pc:sldMk cId="4145187095" sldId="358"/>
        </pc:sldMkLst>
        <pc:spChg chg="mod">
          <ac:chgData name="RAFAEL ELIAS DE LIMA ESCALFONI" userId="77e1fd9a-a5e0-466f-b856-a830925030ce" providerId="ADAL" clId="{CC8DB63F-D90C-0546-8D70-C5FCAF66BCDE}" dt="2022-07-12T22:55:14.643" v="3179" actId="26606"/>
          <ac:spMkLst>
            <pc:docMk/>
            <pc:sldMk cId="4145187095" sldId="358"/>
            <ac:spMk id="2" creationId="{D056FABB-322E-6548-9906-B19AC85CD1FB}"/>
          </ac:spMkLst>
        </pc:spChg>
        <pc:spChg chg="mod">
          <ac:chgData name="RAFAEL ELIAS DE LIMA ESCALFONI" userId="77e1fd9a-a5e0-466f-b856-a830925030ce" providerId="ADAL" clId="{CC8DB63F-D90C-0546-8D70-C5FCAF66BCDE}" dt="2022-07-12T22:55:33.042" v="3183" actId="948"/>
          <ac:spMkLst>
            <pc:docMk/>
            <pc:sldMk cId="4145187095" sldId="358"/>
            <ac:spMk id="3" creationId="{1EB97214-5D66-044F-99DA-FBC887BD3D39}"/>
          </ac:spMkLst>
        </pc:spChg>
        <pc:spChg chg="add">
          <ac:chgData name="RAFAEL ELIAS DE LIMA ESCALFONI" userId="77e1fd9a-a5e0-466f-b856-a830925030ce" providerId="ADAL" clId="{CC8DB63F-D90C-0546-8D70-C5FCAF66BCDE}" dt="2022-07-12T22:55:14.643" v="3179" actId="26606"/>
          <ac:spMkLst>
            <pc:docMk/>
            <pc:sldMk cId="4145187095" sldId="358"/>
            <ac:spMk id="9" creationId="{DBC6133C-0615-4CE4-9132-37E609A9BDFA}"/>
          </ac:spMkLst>
        </pc:spChg>
        <pc:spChg chg="add">
          <ac:chgData name="RAFAEL ELIAS DE LIMA ESCALFONI" userId="77e1fd9a-a5e0-466f-b856-a830925030ce" providerId="ADAL" clId="{CC8DB63F-D90C-0546-8D70-C5FCAF66BCDE}" dt="2022-07-12T22:55:14.643" v="3179" actId="26606"/>
          <ac:spMkLst>
            <pc:docMk/>
            <pc:sldMk cId="4145187095" sldId="358"/>
            <ac:spMk id="11" creationId="{169CC832-2974-4E8D-90ED-3E2941BA7336}"/>
          </ac:spMkLst>
        </pc:spChg>
        <pc:spChg chg="add">
          <ac:chgData name="RAFAEL ELIAS DE LIMA ESCALFONI" userId="77e1fd9a-a5e0-466f-b856-a830925030ce" providerId="ADAL" clId="{CC8DB63F-D90C-0546-8D70-C5FCAF66BCDE}" dt="2022-07-12T22:55:14.643" v="3179" actId="26606"/>
          <ac:spMkLst>
            <pc:docMk/>
            <pc:sldMk cId="4145187095" sldId="358"/>
            <ac:spMk id="13" creationId="{55222F96-971A-4F90-B841-6BAB416C7AC1}"/>
          </ac:spMkLst>
        </pc:spChg>
        <pc:spChg chg="add">
          <ac:chgData name="RAFAEL ELIAS DE LIMA ESCALFONI" userId="77e1fd9a-a5e0-466f-b856-a830925030ce" providerId="ADAL" clId="{CC8DB63F-D90C-0546-8D70-C5FCAF66BCDE}" dt="2022-07-12T22:55:14.643" v="3179" actId="26606"/>
          <ac:spMkLst>
            <pc:docMk/>
            <pc:sldMk cId="4145187095" sldId="358"/>
            <ac:spMk id="15" creationId="{08980754-6F4B-43C9-B9BE-127B6BED6586}"/>
          </ac:spMkLst>
        </pc:spChg>
        <pc:spChg chg="add">
          <ac:chgData name="RAFAEL ELIAS DE LIMA ESCALFONI" userId="77e1fd9a-a5e0-466f-b856-a830925030ce" providerId="ADAL" clId="{CC8DB63F-D90C-0546-8D70-C5FCAF66BCDE}" dt="2022-07-12T22:55:14.643" v="3179" actId="26606"/>
          <ac:spMkLst>
            <pc:docMk/>
            <pc:sldMk cId="4145187095" sldId="358"/>
            <ac:spMk id="17" creationId="{2C1BBA94-3F40-40AA-8BB9-E69E25E537C1}"/>
          </ac:spMkLst>
        </pc:spChg>
        <pc:picChg chg="add mod">
          <ac:chgData name="RAFAEL ELIAS DE LIMA ESCALFONI" userId="77e1fd9a-a5e0-466f-b856-a830925030ce" providerId="ADAL" clId="{CC8DB63F-D90C-0546-8D70-C5FCAF66BCDE}" dt="2022-07-12T22:55:14.643" v="3179" actId="26606"/>
          <ac:picMkLst>
            <pc:docMk/>
            <pc:sldMk cId="4145187095" sldId="358"/>
            <ac:picMk id="4" creationId="{0575E2A6-C677-2C4B-A894-574A5AFA1106}"/>
          </ac:picMkLst>
        </pc:picChg>
      </pc:sldChg>
      <pc:sldChg chg="addSp modSp new mod setBg">
        <pc:chgData name="RAFAEL ELIAS DE LIMA ESCALFONI" userId="77e1fd9a-a5e0-466f-b856-a830925030ce" providerId="ADAL" clId="{CC8DB63F-D90C-0546-8D70-C5FCAF66BCDE}" dt="2022-07-13T01:51:08.782" v="3681" actId="26606"/>
        <pc:sldMkLst>
          <pc:docMk/>
          <pc:sldMk cId="3023759416" sldId="359"/>
        </pc:sldMkLst>
        <pc:spChg chg="mod">
          <ac:chgData name="RAFAEL ELIAS DE LIMA ESCALFONI" userId="77e1fd9a-a5e0-466f-b856-a830925030ce" providerId="ADAL" clId="{CC8DB63F-D90C-0546-8D70-C5FCAF66BCDE}" dt="2022-07-13T01:51:08.782" v="3681" actId="26606"/>
          <ac:spMkLst>
            <pc:docMk/>
            <pc:sldMk cId="3023759416" sldId="359"/>
            <ac:spMk id="2" creationId="{9FB10594-13AF-BA47-BBA3-2F6FBD763286}"/>
          </ac:spMkLst>
        </pc:spChg>
        <pc:spChg chg="mod">
          <ac:chgData name="RAFAEL ELIAS DE LIMA ESCALFONI" userId="77e1fd9a-a5e0-466f-b856-a830925030ce" providerId="ADAL" clId="{CC8DB63F-D90C-0546-8D70-C5FCAF66BCDE}" dt="2022-07-13T01:51:08.782" v="3681" actId="26606"/>
          <ac:spMkLst>
            <pc:docMk/>
            <pc:sldMk cId="3023759416" sldId="359"/>
            <ac:spMk id="3" creationId="{FB5707E2-3CB5-9D47-BB96-43A3217C009E}"/>
          </ac:spMkLst>
        </pc:spChg>
        <pc:spChg chg="add">
          <ac:chgData name="RAFAEL ELIAS DE LIMA ESCALFONI" userId="77e1fd9a-a5e0-466f-b856-a830925030ce" providerId="ADAL" clId="{CC8DB63F-D90C-0546-8D70-C5FCAF66BCDE}" dt="2022-07-13T01:51:08.782" v="3681" actId="26606"/>
          <ac:spMkLst>
            <pc:docMk/>
            <pc:sldMk cId="3023759416" sldId="359"/>
            <ac:spMk id="9" creationId="{743AA782-23D1-4521-8CAD-47662984AA08}"/>
          </ac:spMkLst>
        </pc:spChg>
        <pc:spChg chg="add">
          <ac:chgData name="RAFAEL ELIAS DE LIMA ESCALFONI" userId="77e1fd9a-a5e0-466f-b856-a830925030ce" providerId="ADAL" clId="{CC8DB63F-D90C-0546-8D70-C5FCAF66BCDE}" dt="2022-07-13T01:51:08.782" v="3681" actId="26606"/>
          <ac:spMkLst>
            <pc:docMk/>
            <pc:sldMk cId="3023759416" sldId="359"/>
            <ac:spMk id="11" creationId="{650D18FE-0824-4A46-B22C-A86B52E5780A}"/>
          </ac:spMkLst>
        </pc:spChg>
        <pc:graphicFrameChg chg="add mod modGraphic">
          <ac:chgData name="RAFAEL ELIAS DE LIMA ESCALFONI" userId="77e1fd9a-a5e0-466f-b856-a830925030ce" providerId="ADAL" clId="{CC8DB63F-D90C-0546-8D70-C5FCAF66BCDE}" dt="2022-07-13T01:51:08.782" v="3681" actId="26606"/>
          <ac:graphicFrameMkLst>
            <pc:docMk/>
            <pc:sldMk cId="3023759416" sldId="359"/>
            <ac:graphicFrameMk id="4" creationId="{415D2856-0364-1840-B053-A5C5F8F48F41}"/>
          </ac:graphicFrameMkLst>
        </pc:graphicFrameChg>
      </pc:sldChg>
      <pc:sldChg chg="addSp delSp modSp new mod setBg">
        <pc:chgData name="RAFAEL ELIAS DE LIMA ESCALFONI" userId="77e1fd9a-a5e0-466f-b856-a830925030ce" providerId="ADAL" clId="{CC8DB63F-D90C-0546-8D70-C5FCAF66BCDE}" dt="2022-07-12T23:21:30.806" v="3576" actId="26606"/>
        <pc:sldMkLst>
          <pc:docMk/>
          <pc:sldMk cId="1994800241" sldId="360"/>
        </pc:sldMkLst>
        <pc:spChg chg="mod">
          <ac:chgData name="RAFAEL ELIAS DE LIMA ESCALFONI" userId="77e1fd9a-a5e0-466f-b856-a830925030ce" providerId="ADAL" clId="{CC8DB63F-D90C-0546-8D70-C5FCAF66BCDE}" dt="2022-07-12T23:21:30.806" v="3576" actId="26606"/>
          <ac:spMkLst>
            <pc:docMk/>
            <pc:sldMk cId="1994800241" sldId="360"/>
            <ac:spMk id="2" creationId="{4123316B-097D-9143-8D27-49A7E4BCA223}"/>
          </ac:spMkLst>
        </pc:spChg>
        <pc:spChg chg="del">
          <ac:chgData name="RAFAEL ELIAS DE LIMA ESCALFONI" userId="77e1fd9a-a5e0-466f-b856-a830925030ce" providerId="ADAL" clId="{CC8DB63F-D90C-0546-8D70-C5FCAF66BCDE}" dt="2022-07-12T23:20:29.794" v="3554" actId="931"/>
          <ac:spMkLst>
            <pc:docMk/>
            <pc:sldMk cId="1994800241" sldId="360"/>
            <ac:spMk id="3" creationId="{9A50E61D-F307-4D46-BCC6-FB28A3E6BCDF}"/>
          </ac:spMkLst>
        </pc:spChg>
        <pc:spChg chg="add">
          <ac:chgData name="RAFAEL ELIAS DE LIMA ESCALFONI" userId="77e1fd9a-a5e0-466f-b856-a830925030ce" providerId="ADAL" clId="{CC8DB63F-D90C-0546-8D70-C5FCAF66BCDE}" dt="2022-07-12T23:21:30.806" v="3576" actId="26606"/>
          <ac:spMkLst>
            <pc:docMk/>
            <pc:sldMk cId="1994800241" sldId="360"/>
            <ac:spMk id="10" creationId="{E914257E-1E2A-4AC7-89EC-1FB65C9C0A0D}"/>
          </ac:spMkLst>
        </pc:spChg>
        <pc:spChg chg="add">
          <ac:chgData name="RAFAEL ELIAS DE LIMA ESCALFONI" userId="77e1fd9a-a5e0-466f-b856-a830925030ce" providerId="ADAL" clId="{CC8DB63F-D90C-0546-8D70-C5FCAF66BCDE}" dt="2022-07-12T23:21:30.806" v="3576" actId="26606"/>
          <ac:spMkLst>
            <pc:docMk/>
            <pc:sldMk cId="1994800241" sldId="360"/>
            <ac:spMk id="12" creationId="{03E1C8F1-97F5-489C-8308-958F09657254}"/>
          </ac:spMkLst>
        </pc:spChg>
        <pc:spChg chg="add">
          <ac:chgData name="RAFAEL ELIAS DE LIMA ESCALFONI" userId="77e1fd9a-a5e0-466f-b856-a830925030ce" providerId="ADAL" clId="{CC8DB63F-D90C-0546-8D70-C5FCAF66BCDE}" dt="2022-07-12T23:21:30.806" v="3576" actId="26606"/>
          <ac:spMkLst>
            <pc:docMk/>
            <pc:sldMk cId="1994800241" sldId="360"/>
            <ac:spMk id="14" creationId="{DEB62645-D4DA-4E99-8344-B1536F63D108}"/>
          </ac:spMkLst>
        </pc:spChg>
        <pc:picChg chg="add mod">
          <ac:chgData name="RAFAEL ELIAS DE LIMA ESCALFONI" userId="77e1fd9a-a5e0-466f-b856-a830925030ce" providerId="ADAL" clId="{CC8DB63F-D90C-0546-8D70-C5FCAF66BCDE}" dt="2022-07-12T23:21:30.806" v="3576" actId="26606"/>
          <ac:picMkLst>
            <pc:docMk/>
            <pc:sldMk cId="1994800241" sldId="360"/>
            <ac:picMk id="5" creationId="{A60D0066-5F6B-454E-82B6-E91D55617280}"/>
          </ac:picMkLst>
        </pc:picChg>
      </pc:sldChg>
      <pc:sldChg chg="addSp delSp modSp new mod setBg">
        <pc:chgData name="RAFAEL ELIAS DE LIMA ESCALFONI" userId="77e1fd9a-a5e0-466f-b856-a830925030ce" providerId="ADAL" clId="{CC8DB63F-D90C-0546-8D70-C5FCAF66BCDE}" dt="2022-07-12T23:21:26.448" v="3575" actId="26606"/>
        <pc:sldMkLst>
          <pc:docMk/>
          <pc:sldMk cId="3334036419" sldId="361"/>
        </pc:sldMkLst>
        <pc:spChg chg="mod">
          <ac:chgData name="RAFAEL ELIAS DE LIMA ESCALFONI" userId="77e1fd9a-a5e0-466f-b856-a830925030ce" providerId="ADAL" clId="{CC8DB63F-D90C-0546-8D70-C5FCAF66BCDE}" dt="2022-07-12T23:21:26.448" v="3575" actId="26606"/>
          <ac:spMkLst>
            <pc:docMk/>
            <pc:sldMk cId="3334036419" sldId="361"/>
            <ac:spMk id="2" creationId="{0E2FBE0F-D925-DB48-A904-0A03EA51D4FA}"/>
          </ac:spMkLst>
        </pc:spChg>
        <pc:spChg chg="del">
          <ac:chgData name="RAFAEL ELIAS DE LIMA ESCALFONI" userId="77e1fd9a-a5e0-466f-b856-a830925030ce" providerId="ADAL" clId="{CC8DB63F-D90C-0546-8D70-C5FCAF66BCDE}" dt="2022-07-12T23:21:05.525" v="3558" actId="931"/>
          <ac:spMkLst>
            <pc:docMk/>
            <pc:sldMk cId="3334036419" sldId="361"/>
            <ac:spMk id="3" creationId="{4DBF4F42-5BAE-3F4F-BE0A-7ADA0AD91243}"/>
          </ac:spMkLst>
        </pc:spChg>
        <pc:spChg chg="add">
          <ac:chgData name="RAFAEL ELIAS DE LIMA ESCALFONI" userId="77e1fd9a-a5e0-466f-b856-a830925030ce" providerId="ADAL" clId="{CC8DB63F-D90C-0546-8D70-C5FCAF66BCDE}" dt="2022-07-12T23:21:26.448" v="3575" actId="26606"/>
          <ac:spMkLst>
            <pc:docMk/>
            <pc:sldMk cId="3334036419" sldId="361"/>
            <ac:spMk id="10" creationId="{F0DCC097-1DB8-4B6D-85D0-6FBA0E1CA4BA}"/>
          </ac:spMkLst>
        </pc:spChg>
        <pc:spChg chg="add">
          <ac:chgData name="RAFAEL ELIAS DE LIMA ESCALFONI" userId="77e1fd9a-a5e0-466f-b856-a830925030ce" providerId="ADAL" clId="{CC8DB63F-D90C-0546-8D70-C5FCAF66BCDE}" dt="2022-07-12T23:21:26.448" v="3575" actId="26606"/>
          <ac:spMkLst>
            <pc:docMk/>
            <pc:sldMk cId="3334036419" sldId="361"/>
            <ac:spMk id="12" creationId="{E0B58608-23C8-4441-994D-C6823EEE1DB7}"/>
          </ac:spMkLst>
        </pc:spChg>
        <pc:picChg chg="add mod">
          <ac:chgData name="RAFAEL ELIAS DE LIMA ESCALFONI" userId="77e1fd9a-a5e0-466f-b856-a830925030ce" providerId="ADAL" clId="{CC8DB63F-D90C-0546-8D70-C5FCAF66BCDE}" dt="2022-07-12T23:21:26.448" v="3575" actId="26606"/>
          <ac:picMkLst>
            <pc:docMk/>
            <pc:sldMk cId="3334036419" sldId="361"/>
            <ac:picMk id="5" creationId="{3269EFAA-AEC2-964D-B52A-8B7A48D983C6}"/>
          </ac:picMkLst>
        </pc:picChg>
      </pc:sldChg>
      <pc:sldChg chg="addSp delSp modSp new mod setBg">
        <pc:chgData name="RAFAEL ELIAS DE LIMA ESCALFONI" userId="77e1fd9a-a5e0-466f-b856-a830925030ce" providerId="ADAL" clId="{CC8DB63F-D90C-0546-8D70-C5FCAF66BCDE}" dt="2022-07-12T23:23:03.868" v="3607" actId="26606"/>
        <pc:sldMkLst>
          <pc:docMk/>
          <pc:sldMk cId="1535501022" sldId="362"/>
        </pc:sldMkLst>
        <pc:spChg chg="mod">
          <ac:chgData name="RAFAEL ELIAS DE LIMA ESCALFONI" userId="77e1fd9a-a5e0-466f-b856-a830925030ce" providerId="ADAL" clId="{CC8DB63F-D90C-0546-8D70-C5FCAF66BCDE}" dt="2022-07-12T23:23:03.868" v="3607" actId="26606"/>
          <ac:spMkLst>
            <pc:docMk/>
            <pc:sldMk cId="1535501022" sldId="362"/>
            <ac:spMk id="2" creationId="{833E47F5-F636-B440-9023-2499783F2521}"/>
          </ac:spMkLst>
        </pc:spChg>
        <pc:spChg chg="del">
          <ac:chgData name="RAFAEL ELIAS DE LIMA ESCALFONI" userId="77e1fd9a-a5e0-466f-b856-a830925030ce" providerId="ADAL" clId="{CC8DB63F-D90C-0546-8D70-C5FCAF66BCDE}" dt="2022-07-12T23:22:51.128" v="3578" actId="931"/>
          <ac:spMkLst>
            <pc:docMk/>
            <pc:sldMk cId="1535501022" sldId="362"/>
            <ac:spMk id="3" creationId="{375B8D13-D666-0B49-885C-00295EE00CBD}"/>
          </ac:spMkLst>
        </pc:spChg>
        <pc:spChg chg="add">
          <ac:chgData name="RAFAEL ELIAS DE LIMA ESCALFONI" userId="77e1fd9a-a5e0-466f-b856-a830925030ce" providerId="ADAL" clId="{CC8DB63F-D90C-0546-8D70-C5FCAF66BCDE}" dt="2022-07-12T23:23:03.868" v="3607" actId="26606"/>
          <ac:spMkLst>
            <pc:docMk/>
            <pc:sldMk cId="1535501022" sldId="362"/>
            <ac:spMk id="10" creationId="{D55CD764-972B-4CA5-A885-53E55C63E174}"/>
          </ac:spMkLst>
        </pc:spChg>
        <pc:spChg chg="add">
          <ac:chgData name="RAFAEL ELIAS DE LIMA ESCALFONI" userId="77e1fd9a-a5e0-466f-b856-a830925030ce" providerId="ADAL" clId="{CC8DB63F-D90C-0546-8D70-C5FCAF66BCDE}" dt="2022-07-12T23:23:03.868" v="3607" actId="26606"/>
          <ac:spMkLst>
            <pc:docMk/>
            <pc:sldMk cId="1535501022" sldId="362"/>
            <ac:spMk id="34" creationId="{34165AB3-7006-4430-BCE3-25476BE13322}"/>
          </ac:spMkLst>
        </pc:spChg>
        <pc:spChg chg="add">
          <ac:chgData name="RAFAEL ELIAS DE LIMA ESCALFONI" userId="77e1fd9a-a5e0-466f-b856-a830925030ce" providerId="ADAL" clId="{CC8DB63F-D90C-0546-8D70-C5FCAF66BCDE}" dt="2022-07-12T23:23:03.868" v="3607" actId="26606"/>
          <ac:spMkLst>
            <pc:docMk/>
            <pc:sldMk cId="1535501022" sldId="362"/>
            <ac:spMk id="36" creationId="{E3E51905-F374-4E1A-97CF-B741584B74D5}"/>
          </ac:spMkLst>
        </pc:spChg>
        <pc:grpChg chg="add">
          <ac:chgData name="RAFAEL ELIAS DE LIMA ESCALFONI" userId="77e1fd9a-a5e0-466f-b856-a830925030ce" providerId="ADAL" clId="{CC8DB63F-D90C-0546-8D70-C5FCAF66BCDE}" dt="2022-07-12T23:23:03.868" v="3607" actId="26606"/>
          <ac:grpSpMkLst>
            <pc:docMk/>
            <pc:sldMk cId="1535501022" sldId="362"/>
            <ac:grpSpMk id="12" creationId="{BEB2E44E-30A6-416E-A45D-B1E328629559}"/>
          </ac:grpSpMkLst>
        </pc:grpChg>
        <pc:picChg chg="add mod">
          <ac:chgData name="RAFAEL ELIAS DE LIMA ESCALFONI" userId="77e1fd9a-a5e0-466f-b856-a830925030ce" providerId="ADAL" clId="{CC8DB63F-D90C-0546-8D70-C5FCAF66BCDE}" dt="2022-07-12T23:23:03.868" v="3607" actId="26606"/>
          <ac:picMkLst>
            <pc:docMk/>
            <pc:sldMk cId="1535501022" sldId="362"/>
            <ac:picMk id="5" creationId="{C928F4EC-A218-EA40-8EC6-A5C303D3754D}"/>
          </ac:picMkLst>
        </pc:picChg>
      </pc:sldChg>
      <pc:sldChg chg="addSp delSp modSp add mod setBg delDesignElem">
        <pc:chgData name="RAFAEL ELIAS DE LIMA ESCALFONI" userId="77e1fd9a-a5e0-466f-b856-a830925030ce" providerId="ADAL" clId="{CC8DB63F-D90C-0546-8D70-C5FCAF66BCDE}" dt="2022-07-13T01:51:29.327" v="3682" actId="26606"/>
        <pc:sldMkLst>
          <pc:docMk/>
          <pc:sldMk cId="3271279932" sldId="363"/>
        </pc:sldMkLst>
        <pc:spChg chg="mod">
          <ac:chgData name="RAFAEL ELIAS DE LIMA ESCALFONI" userId="77e1fd9a-a5e0-466f-b856-a830925030ce" providerId="ADAL" clId="{CC8DB63F-D90C-0546-8D70-C5FCAF66BCDE}" dt="2022-07-13T01:51:29.327" v="3682" actId="26606"/>
          <ac:spMkLst>
            <pc:docMk/>
            <pc:sldMk cId="3271279932" sldId="363"/>
            <ac:spMk id="2" creationId="{00000000-0000-0000-0000-000000000000}"/>
          </ac:spMkLst>
        </pc:spChg>
        <pc:spChg chg="mod">
          <ac:chgData name="RAFAEL ELIAS DE LIMA ESCALFONI" userId="77e1fd9a-a5e0-466f-b856-a830925030ce" providerId="ADAL" clId="{CC8DB63F-D90C-0546-8D70-C5FCAF66BCDE}" dt="2022-07-13T01:51:29.327" v="3682" actId="26606"/>
          <ac:spMkLst>
            <pc:docMk/>
            <pc:sldMk cId="3271279932" sldId="363"/>
            <ac:spMk id="3" creationId="{00000000-0000-0000-0000-000000000000}"/>
          </ac:spMkLst>
        </pc:spChg>
        <pc:spChg chg="del">
          <ac:chgData name="RAFAEL ELIAS DE LIMA ESCALFONI" userId="77e1fd9a-a5e0-466f-b856-a830925030ce" providerId="ADAL" clId="{CC8DB63F-D90C-0546-8D70-C5FCAF66BCDE}" dt="2022-07-13T01:46:50.808" v="3610"/>
          <ac:spMkLst>
            <pc:docMk/>
            <pc:sldMk cId="3271279932" sldId="363"/>
            <ac:spMk id="14" creationId="{06DA9DF9-31F7-4056-B42E-878CC92417B8}"/>
          </ac:spMkLst>
        </pc:spChg>
        <pc:spChg chg="add">
          <ac:chgData name="RAFAEL ELIAS DE LIMA ESCALFONI" userId="77e1fd9a-a5e0-466f-b856-a830925030ce" providerId="ADAL" clId="{CC8DB63F-D90C-0546-8D70-C5FCAF66BCDE}" dt="2022-07-13T01:51:29.327" v="3682" actId="26606"/>
          <ac:spMkLst>
            <pc:docMk/>
            <pc:sldMk cId="3271279932" sldId="363"/>
            <ac:spMk id="15" creationId="{06DA9DF9-31F7-4056-B42E-878CC92417B8}"/>
          </ac:spMkLst>
        </pc:spChg>
        <pc:picChg chg="mod">
          <ac:chgData name="RAFAEL ELIAS DE LIMA ESCALFONI" userId="77e1fd9a-a5e0-466f-b856-a830925030ce" providerId="ADAL" clId="{CC8DB63F-D90C-0546-8D70-C5FCAF66BCDE}" dt="2022-07-13T01:51:29.327" v="3682" actId="26606"/>
          <ac:picMkLst>
            <pc:docMk/>
            <pc:sldMk cId="3271279932" sldId="363"/>
            <ac:picMk id="10" creationId="{B5503A25-5465-564E-AC47-580B9DFF6D48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595CDD-FC55-45B9-8455-0BB8090087D7}" type="datetimeFigureOut">
              <a:rPr lang="pt-BR" smtClean="0"/>
              <a:pPr/>
              <a:t>10/11/2023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A9BAC6-3148-4992-BC1D-F365FBDFA0F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A9BAC6-3148-4992-BC1D-F365FBDFA0FF}" type="slidenum">
              <a:rPr lang="pt-BR" smtClean="0"/>
              <a:pPr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65202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>
            <a:lvl1pPr>
              <a:defRPr b="1">
                <a:solidFill>
                  <a:schemeClr val="tx2"/>
                </a:solidFill>
                <a:latin typeface="Verdana" pitchFamily="34" charset="0"/>
              </a:defRPr>
            </a:lvl1pPr>
          </a:lstStyle>
          <a:p>
            <a:r>
              <a:rPr lang="pt-BR" dirty="0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899238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accent2">
                    <a:lumMod val="75000"/>
                  </a:schemeClr>
                </a:solidFill>
                <a:latin typeface="Garamond" pitchFamily="18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DCDC2-9E24-4F66-A4A6-47B57720D931}" type="datetimeFigureOut">
              <a:rPr lang="pt-BR" smtClean="0"/>
              <a:pPr/>
              <a:t>10/11/2023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D5226-74E1-45C1-B6A2-108B8CBD30FE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6" name="Espaço Reservado para Texto 15"/>
          <p:cNvSpPr>
            <a:spLocks noGrp="1"/>
          </p:cNvSpPr>
          <p:nvPr>
            <p:ph type="body" sz="quarter" idx="13"/>
          </p:nvPr>
        </p:nvSpPr>
        <p:spPr>
          <a:xfrm>
            <a:off x="1403648" y="4029912"/>
            <a:ext cx="6408738" cy="432197"/>
          </a:xfrm>
        </p:spPr>
        <p:txBody>
          <a:bodyPr>
            <a:noAutofit/>
          </a:bodyPr>
          <a:lstStyle>
            <a:lvl1pPr algn="ctr">
              <a:buNone/>
              <a:defRPr sz="1800" b="1">
                <a:solidFill>
                  <a:schemeClr val="tx2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pt-BR" dirty="0"/>
              <a:t>Clique para editar os estilos do texto mestre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DCDC2-9E24-4F66-A4A6-47B57720D931}" type="datetimeFigureOut">
              <a:rPr lang="pt-BR" smtClean="0"/>
              <a:pPr/>
              <a:t>10/11/2023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D5226-74E1-45C1-B6A2-108B8CBD30F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DCDC2-9E24-4F66-A4A6-47B57720D931}" type="datetimeFigureOut">
              <a:rPr lang="pt-BR" smtClean="0"/>
              <a:pPr/>
              <a:t>10/11/2023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D5226-74E1-45C1-B6A2-108B8CBD30F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7283152" cy="857250"/>
          </a:xfrm>
        </p:spPr>
        <p:txBody>
          <a:bodyPr anchor="ctr" anchorCtr="1">
            <a:noAutofit/>
          </a:bodyPr>
          <a:lstStyle>
            <a:lvl1pPr>
              <a:defRPr sz="2700" b="1">
                <a:solidFill>
                  <a:srgbClr val="133F7F"/>
                </a:solidFill>
                <a:latin typeface="Verdana" pitchFamily="34" charset="0"/>
              </a:defRPr>
            </a:lvl1pPr>
          </a:lstStyle>
          <a:p>
            <a:r>
              <a:rPr lang="pt-BR" dirty="0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tx2"/>
              </a:buClr>
              <a:buFont typeface="Wingdings" pitchFamily="2" charset="2"/>
              <a:buChar char="§"/>
              <a:defRPr b="1">
                <a:solidFill>
                  <a:schemeClr val="tx2"/>
                </a:solidFill>
                <a:latin typeface="+mj-lt"/>
                <a:cs typeface="Tahoma" pitchFamily="34" charset="0"/>
              </a:defRPr>
            </a:lvl1pPr>
            <a:lvl2pPr>
              <a:buClr>
                <a:schemeClr val="accent1"/>
              </a:buClr>
              <a:buSzPct val="80000"/>
              <a:buFont typeface="Wingdings" pitchFamily="2" charset="2"/>
              <a:buChar char="Ø"/>
              <a:defRPr>
                <a:latin typeface="+mj-lt"/>
                <a:cs typeface="Tahoma" pitchFamily="34" charset="0"/>
              </a:defRPr>
            </a:lvl2pPr>
            <a:lvl3pPr>
              <a:buClr>
                <a:schemeClr val="accent2"/>
              </a:buClr>
              <a:buFont typeface="Wingdings" pitchFamily="2" charset="2"/>
              <a:buChar char="ü"/>
              <a:defRPr>
                <a:latin typeface="+mj-lt"/>
                <a:cs typeface="Tahoma" pitchFamily="34" charset="0"/>
              </a:defRPr>
            </a:lvl3pPr>
            <a:lvl4pPr>
              <a:buClr>
                <a:schemeClr val="tx2"/>
              </a:buClr>
              <a:buFont typeface="Courier New" pitchFamily="49" charset="0"/>
              <a:buChar char="o"/>
              <a:defRPr>
                <a:latin typeface="+mj-lt"/>
                <a:cs typeface="Tahoma" pitchFamily="34" charset="0"/>
              </a:defRPr>
            </a:lvl4pPr>
            <a:lvl5pPr>
              <a:defRPr>
                <a:latin typeface="+mj-lt"/>
                <a:cs typeface="Tahoma" pitchFamily="34" charset="0"/>
              </a:defRPr>
            </a:lvl5pPr>
          </a:lstStyle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DCDC2-9E24-4F66-A4A6-47B57720D931}" type="datetimeFigureOut">
              <a:rPr lang="pt-BR" smtClean="0"/>
              <a:pPr/>
              <a:t>10/11/2023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D5226-74E1-45C1-B6A2-108B8CBD30F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DCDC2-9E24-4F66-A4A6-47B57720D931}" type="datetimeFigureOut">
              <a:rPr lang="pt-BR" smtClean="0"/>
              <a:pPr/>
              <a:t>10/11/2023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D5226-74E1-45C1-B6A2-108B8CBD30F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DCDC2-9E24-4F66-A4A6-47B57720D931}" type="datetimeFigureOut">
              <a:rPr lang="pt-BR" smtClean="0"/>
              <a:pPr/>
              <a:t>10/11/2023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D5226-74E1-45C1-B6A2-108B8CBD30F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DCDC2-9E24-4F66-A4A6-47B57720D931}" type="datetimeFigureOut">
              <a:rPr lang="pt-BR" smtClean="0"/>
              <a:pPr/>
              <a:t>10/11/2023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D5226-74E1-45C1-B6A2-108B8CBD30F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DCDC2-9E24-4F66-A4A6-47B57720D931}" type="datetimeFigureOut">
              <a:rPr lang="pt-BR" smtClean="0"/>
              <a:pPr/>
              <a:t>10/11/2023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D5226-74E1-45C1-B6A2-108B8CBD30F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DCDC2-9E24-4F66-A4A6-47B57720D931}" type="datetimeFigureOut">
              <a:rPr lang="pt-BR" smtClean="0"/>
              <a:pPr/>
              <a:t>10/11/2023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D5226-74E1-45C1-B6A2-108B8CBD30F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DCDC2-9E24-4F66-A4A6-47B57720D931}" type="datetimeFigureOut">
              <a:rPr lang="pt-BR" smtClean="0"/>
              <a:pPr/>
              <a:t>10/11/2023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D5226-74E1-45C1-B6A2-108B8CBD30F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DCDC2-9E24-4F66-A4A6-47B57720D931}" type="datetimeFigureOut">
              <a:rPr lang="pt-BR" smtClean="0"/>
              <a:pPr/>
              <a:t>10/11/2023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D5226-74E1-45C1-B6A2-108B8CBD30F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6DCDC2-9E24-4F66-A4A6-47B57720D931}" type="datetimeFigureOut">
              <a:rPr lang="pt-BR" smtClean="0"/>
              <a:pPr/>
              <a:t>10/11/2023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7D5226-74E1-45C1-B6A2-108B8CBD30F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06DA9DF9-31F7-4056-B42E-878CC9241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82601" y="482600"/>
            <a:ext cx="3465438" cy="342535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 defTabSz="914400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  <a:latin typeface="+mj-lt"/>
              </a:rPr>
              <a:t>Ferramentas </a:t>
            </a:r>
            <a:r>
              <a:rPr lang="en-US">
                <a:solidFill>
                  <a:schemeClr val="tx1"/>
                </a:solidFill>
                <a:latin typeface="+mj-lt"/>
              </a:rPr>
              <a:t>Estatísticas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>
                <a:solidFill>
                  <a:schemeClr val="tx1"/>
                </a:solidFill>
                <a:latin typeface="+mj-lt"/>
              </a:rPr>
              <a:t>Bivariadas</a:t>
            </a:r>
            <a:br>
              <a:rPr lang="en-US" dirty="0">
                <a:solidFill>
                  <a:schemeClr val="tx1"/>
                </a:solidFill>
                <a:latin typeface="+mj-lt"/>
              </a:rPr>
            </a:br>
            <a:r>
              <a:rPr lang="en-US" dirty="0">
                <a:solidFill>
                  <a:schemeClr val="tx1"/>
                </a:solidFill>
                <a:latin typeface="+mj-lt"/>
              </a:rPr>
              <a:t>- Qui-</a:t>
            </a:r>
            <a:r>
              <a:rPr lang="en-US">
                <a:solidFill>
                  <a:schemeClr val="tx1"/>
                </a:solidFill>
                <a:latin typeface="+mj-lt"/>
              </a:rPr>
              <a:t>quadrado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</a:t>
            </a:r>
            <a:endParaRPr lang="en-US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82600" y="3958263"/>
            <a:ext cx="3465438" cy="581620"/>
          </a:xfrm>
        </p:spPr>
        <p:txBody>
          <a:bodyPr vert="horz" lIns="91440" tIns="45720" rIns="91440" bIns="45720" rtlCol="0">
            <a:normAutofit/>
          </a:bodyPr>
          <a:lstStyle/>
          <a:p>
            <a:pPr algn="l" defTabSz="914400">
              <a:lnSpc>
                <a:spcPct val="90000"/>
              </a:lnSpc>
              <a:spcBef>
                <a:spcPts val="1000"/>
              </a:spcBef>
            </a:pPr>
            <a:r>
              <a:rPr lang="en-US" sz="1300">
                <a:solidFill>
                  <a:schemeClr val="tx1"/>
                </a:solidFill>
                <a:latin typeface="+mn-lt"/>
              </a:rPr>
              <a:t>Gestão do Conhecimento e da Informação</a:t>
            </a:r>
          </a:p>
          <a:p>
            <a:pPr algn="l" defTabSz="914400">
              <a:lnSpc>
                <a:spcPct val="90000"/>
              </a:lnSpc>
              <a:spcBef>
                <a:spcPts val="1000"/>
              </a:spcBef>
            </a:pPr>
            <a:r>
              <a:rPr lang="en-US" sz="1300" b="0">
                <a:solidFill>
                  <a:schemeClr val="tx1"/>
                </a:solidFill>
                <a:latin typeface="+mn-lt"/>
              </a:rPr>
              <a:t>Professor Rafael Escalfoni</a:t>
            </a:r>
          </a:p>
        </p:txBody>
      </p:sp>
      <p:pic>
        <p:nvPicPr>
          <p:cNvPr id="10" name="Imagem 9" descr="Close de análise de gráfico de mercado">
            <a:extLst>
              <a:ext uri="{FF2B5EF4-FFF2-40B4-BE49-F238E27FC236}">
                <a16:creationId xmlns:a16="http://schemas.microsoft.com/office/drawing/2014/main" id="{B5503A25-5465-564E-AC47-580B9DFF6D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95" r="17568"/>
          <a:stretch/>
        </p:blipFill>
        <p:spPr>
          <a:xfrm>
            <a:off x="4671911" y="10"/>
            <a:ext cx="4472089" cy="51434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FE893B-4A33-714F-8333-E5C24B87C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Calculando </a:t>
            </a:r>
            <a:r>
              <a:rPr lang="pt-BR" dirty="0" err="1"/>
              <a:t>Qui</a:t>
            </a:r>
            <a:r>
              <a:rPr lang="pt-BR" dirty="0"/>
              <a:t>-Quadrado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6C2C2BA-3A52-6945-93F9-3B27C717D2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3598"/>
            <a:ext cx="8229600" cy="3394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1800" dirty="0"/>
              <a:t>Exemplo: O caso de Oklahoma</a:t>
            </a:r>
          </a:p>
          <a:p>
            <a:r>
              <a:rPr lang="pt-BR" sz="2000" b="0" dirty="0"/>
              <a:t>Lei estadual que proibia a venda de cervejas para homens com menos de 21 anos mas permitia para mulheres. A justificativa: evitar acidentes de trânsito</a:t>
            </a:r>
          </a:p>
          <a:p>
            <a:pPr lvl="1"/>
            <a:r>
              <a:rPr lang="pt-BR" sz="2000" b="0" dirty="0"/>
              <a:t>Era baseada em um estudo empírico se o motorista tinha bebido nas duas horas anteriores.</a:t>
            </a:r>
          </a:p>
          <a:p>
            <a:pPr lvl="2"/>
            <a:r>
              <a:rPr lang="pt-BR" sz="1600" dirty="0"/>
              <a:t>619 motoristas com </a:t>
            </a:r>
            <a:r>
              <a:rPr lang="pt-BR" sz="1600" b="0" dirty="0"/>
              <a:t>20 anos </a:t>
            </a:r>
            <a:r>
              <a:rPr lang="pt-BR" sz="1600" dirty="0"/>
              <a:t>incluídos na pesquisa</a:t>
            </a:r>
          </a:p>
        </p:txBody>
      </p:sp>
      <p:graphicFrame>
        <p:nvGraphicFramePr>
          <p:cNvPr id="4" name="Tabela 4">
            <a:extLst>
              <a:ext uri="{FF2B5EF4-FFF2-40B4-BE49-F238E27FC236}">
                <a16:creationId xmlns:a16="http://schemas.microsoft.com/office/drawing/2014/main" id="{C520F414-6E1A-F548-AD99-AC59A9E52F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6853166"/>
              </p:ext>
            </p:extLst>
          </p:nvPr>
        </p:nvGraphicFramePr>
        <p:xfrm>
          <a:off x="2483768" y="3579862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4659444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030067359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34719619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5194333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Gênero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Sim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Não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Total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10398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Homens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404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b="1" dirty="0"/>
                        <a:t>481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66460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Mulheres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122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b="1" dirty="0"/>
                        <a:t>138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50490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b="1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b="1" dirty="0"/>
                        <a:t>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b="1" dirty="0"/>
                        <a:t>526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b="1" dirty="0"/>
                        <a:t>619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82753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57161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02F98A2-E886-D84C-9A8B-7589FE86A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202" y="480060"/>
            <a:ext cx="3614166" cy="1110996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pt-BR" sz="3200"/>
              <a:t>Caracterização do estudo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458" y="1779651"/>
            <a:ext cx="2441321" cy="13716"/>
          </a:xfrm>
          <a:custGeom>
            <a:avLst/>
            <a:gdLst>
              <a:gd name="connsiteX0" fmla="*/ 0 w 2441321"/>
              <a:gd name="connsiteY0" fmla="*/ 0 h 13716"/>
              <a:gd name="connsiteX1" fmla="*/ 585917 w 2441321"/>
              <a:gd name="connsiteY1" fmla="*/ 0 h 13716"/>
              <a:gd name="connsiteX2" fmla="*/ 1196247 w 2441321"/>
              <a:gd name="connsiteY2" fmla="*/ 0 h 13716"/>
              <a:gd name="connsiteX3" fmla="*/ 1806578 w 2441321"/>
              <a:gd name="connsiteY3" fmla="*/ 0 h 13716"/>
              <a:gd name="connsiteX4" fmla="*/ 2441321 w 2441321"/>
              <a:gd name="connsiteY4" fmla="*/ 0 h 13716"/>
              <a:gd name="connsiteX5" fmla="*/ 2441321 w 2441321"/>
              <a:gd name="connsiteY5" fmla="*/ 13716 h 13716"/>
              <a:gd name="connsiteX6" fmla="*/ 1830991 w 2441321"/>
              <a:gd name="connsiteY6" fmla="*/ 13716 h 13716"/>
              <a:gd name="connsiteX7" fmla="*/ 1269487 w 2441321"/>
              <a:gd name="connsiteY7" fmla="*/ 13716 h 13716"/>
              <a:gd name="connsiteX8" fmla="*/ 707983 w 2441321"/>
              <a:gd name="connsiteY8" fmla="*/ 13716 h 13716"/>
              <a:gd name="connsiteX9" fmla="*/ 0 w 2441321"/>
              <a:gd name="connsiteY9" fmla="*/ 13716 h 13716"/>
              <a:gd name="connsiteX10" fmla="*/ 0 w 2441321"/>
              <a:gd name="connsiteY10" fmla="*/ 0 h 13716"/>
              <a:gd name="connsiteX0" fmla="*/ 0 w 2441321"/>
              <a:gd name="connsiteY0" fmla="*/ 0 h 13716"/>
              <a:gd name="connsiteX1" fmla="*/ 585917 w 2441321"/>
              <a:gd name="connsiteY1" fmla="*/ 0 h 13716"/>
              <a:gd name="connsiteX2" fmla="*/ 1123008 w 2441321"/>
              <a:gd name="connsiteY2" fmla="*/ 0 h 13716"/>
              <a:gd name="connsiteX3" fmla="*/ 1782164 w 2441321"/>
              <a:gd name="connsiteY3" fmla="*/ 0 h 13716"/>
              <a:gd name="connsiteX4" fmla="*/ 2441321 w 2441321"/>
              <a:gd name="connsiteY4" fmla="*/ 0 h 13716"/>
              <a:gd name="connsiteX5" fmla="*/ 2441321 w 2441321"/>
              <a:gd name="connsiteY5" fmla="*/ 13716 h 13716"/>
              <a:gd name="connsiteX6" fmla="*/ 1879817 w 2441321"/>
              <a:gd name="connsiteY6" fmla="*/ 13716 h 13716"/>
              <a:gd name="connsiteX7" fmla="*/ 1318313 w 2441321"/>
              <a:gd name="connsiteY7" fmla="*/ 13716 h 13716"/>
              <a:gd name="connsiteX8" fmla="*/ 659157 w 2441321"/>
              <a:gd name="connsiteY8" fmla="*/ 13716 h 13716"/>
              <a:gd name="connsiteX9" fmla="*/ 0 w 2441321"/>
              <a:gd name="connsiteY9" fmla="*/ 13716 h 13716"/>
              <a:gd name="connsiteX10" fmla="*/ 0 w 2441321"/>
              <a:gd name="connsiteY10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41321" h="13716" fill="none" extrusionOk="0">
                <a:moveTo>
                  <a:pt x="0" y="0"/>
                </a:moveTo>
                <a:cubicBezTo>
                  <a:pt x="280302" y="-6619"/>
                  <a:pt x="363201" y="4913"/>
                  <a:pt x="585917" y="0"/>
                </a:cubicBezTo>
                <a:cubicBezTo>
                  <a:pt x="832357" y="-10107"/>
                  <a:pt x="996738" y="-34312"/>
                  <a:pt x="1196247" y="0"/>
                </a:cubicBezTo>
                <a:cubicBezTo>
                  <a:pt x="1357180" y="16623"/>
                  <a:pt x="1575042" y="-11041"/>
                  <a:pt x="1806578" y="0"/>
                </a:cubicBezTo>
                <a:cubicBezTo>
                  <a:pt x="2016334" y="246"/>
                  <a:pt x="2239353" y="-8732"/>
                  <a:pt x="2441321" y="0"/>
                </a:cubicBezTo>
                <a:cubicBezTo>
                  <a:pt x="2440988" y="3698"/>
                  <a:pt x="2440649" y="9400"/>
                  <a:pt x="2441321" y="13716"/>
                </a:cubicBezTo>
                <a:cubicBezTo>
                  <a:pt x="2159375" y="44437"/>
                  <a:pt x="2054495" y="41094"/>
                  <a:pt x="1830991" y="13716"/>
                </a:cubicBezTo>
                <a:cubicBezTo>
                  <a:pt x="1615846" y="2937"/>
                  <a:pt x="1521674" y="-9994"/>
                  <a:pt x="1269487" y="13716"/>
                </a:cubicBezTo>
                <a:cubicBezTo>
                  <a:pt x="1019660" y="49388"/>
                  <a:pt x="886911" y="37779"/>
                  <a:pt x="707983" y="13716"/>
                </a:cubicBezTo>
                <a:cubicBezTo>
                  <a:pt x="523434" y="22749"/>
                  <a:pt x="307885" y="29744"/>
                  <a:pt x="0" y="13716"/>
                </a:cubicBezTo>
                <a:cubicBezTo>
                  <a:pt x="-361" y="7755"/>
                  <a:pt x="-276" y="2718"/>
                  <a:pt x="0" y="0"/>
                </a:cubicBezTo>
                <a:close/>
              </a:path>
              <a:path w="2441321" h="13716" stroke="0" extrusionOk="0">
                <a:moveTo>
                  <a:pt x="0" y="0"/>
                </a:moveTo>
                <a:cubicBezTo>
                  <a:pt x="212126" y="-10265"/>
                  <a:pt x="442910" y="-11728"/>
                  <a:pt x="585917" y="0"/>
                </a:cubicBezTo>
                <a:cubicBezTo>
                  <a:pt x="724579" y="21751"/>
                  <a:pt x="879365" y="-33198"/>
                  <a:pt x="1123008" y="0"/>
                </a:cubicBezTo>
                <a:cubicBezTo>
                  <a:pt x="1377247" y="11220"/>
                  <a:pt x="1597861" y="-34280"/>
                  <a:pt x="1782164" y="0"/>
                </a:cubicBezTo>
                <a:cubicBezTo>
                  <a:pt x="1975975" y="-3055"/>
                  <a:pt x="2116392" y="-15531"/>
                  <a:pt x="2441321" y="0"/>
                </a:cubicBezTo>
                <a:cubicBezTo>
                  <a:pt x="2441197" y="4300"/>
                  <a:pt x="2441101" y="8760"/>
                  <a:pt x="2441321" y="13716"/>
                </a:cubicBezTo>
                <a:cubicBezTo>
                  <a:pt x="2180658" y="13750"/>
                  <a:pt x="2084222" y="1362"/>
                  <a:pt x="1879817" y="13716"/>
                </a:cubicBezTo>
                <a:cubicBezTo>
                  <a:pt x="1668182" y="11650"/>
                  <a:pt x="1551159" y="-11049"/>
                  <a:pt x="1318313" y="13716"/>
                </a:cubicBezTo>
                <a:cubicBezTo>
                  <a:pt x="1059871" y="51823"/>
                  <a:pt x="901959" y="19259"/>
                  <a:pt x="659157" y="13716"/>
                </a:cubicBezTo>
                <a:cubicBezTo>
                  <a:pt x="444692" y="23911"/>
                  <a:pt x="245032" y="35310"/>
                  <a:pt x="0" y="13716"/>
                </a:cubicBezTo>
                <a:cubicBezTo>
                  <a:pt x="124" y="7937"/>
                  <a:pt x="389" y="2990"/>
                  <a:pt x="0" y="0"/>
                </a:cubicBezTo>
                <a:close/>
              </a:path>
              <a:path w="2441321" h="13716" fill="none" stroke="0" extrusionOk="0">
                <a:moveTo>
                  <a:pt x="0" y="0"/>
                </a:moveTo>
                <a:cubicBezTo>
                  <a:pt x="265389" y="-22361"/>
                  <a:pt x="344845" y="-65"/>
                  <a:pt x="585917" y="0"/>
                </a:cubicBezTo>
                <a:cubicBezTo>
                  <a:pt x="858472" y="13102"/>
                  <a:pt x="949265" y="-8078"/>
                  <a:pt x="1196247" y="0"/>
                </a:cubicBezTo>
                <a:cubicBezTo>
                  <a:pt x="1379248" y="30707"/>
                  <a:pt x="1585336" y="24963"/>
                  <a:pt x="1806578" y="0"/>
                </a:cubicBezTo>
                <a:cubicBezTo>
                  <a:pt x="1986731" y="-19207"/>
                  <a:pt x="2264933" y="16601"/>
                  <a:pt x="2441321" y="0"/>
                </a:cubicBezTo>
                <a:cubicBezTo>
                  <a:pt x="2441661" y="4449"/>
                  <a:pt x="2442057" y="7876"/>
                  <a:pt x="2441321" y="13716"/>
                </a:cubicBezTo>
                <a:cubicBezTo>
                  <a:pt x="2149099" y="22776"/>
                  <a:pt x="2027305" y="51898"/>
                  <a:pt x="1830991" y="13716"/>
                </a:cubicBezTo>
                <a:cubicBezTo>
                  <a:pt x="1614571" y="-23336"/>
                  <a:pt x="1500998" y="6155"/>
                  <a:pt x="1269487" y="13716"/>
                </a:cubicBezTo>
                <a:cubicBezTo>
                  <a:pt x="1042399" y="33262"/>
                  <a:pt x="927922" y="41250"/>
                  <a:pt x="707983" y="13716"/>
                </a:cubicBezTo>
                <a:cubicBezTo>
                  <a:pt x="502575" y="-9952"/>
                  <a:pt x="350393" y="29927"/>
                  <a:pt x="0" y="13716"/>
                </a:cubicBezTo>
                <a:cubicBezTo>
                  <a:pt x="-248" y="8631"/>
                  <a:pt x="228" y="313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441321"/>
                      <a:gd name="connsiteY0" fmla="*/ 0 h 13716"/>
                      <a:gd name="connsiteX1" fmla="*/ 585917 w 2441321"/>
                      <a:gd name="connsiteY1" fmla="*/ 0 h 13716"/>
                      <a:gd name="connsiteX2" fmla="*/ 1196247 w 2441321"/>
                      <a:gd name="connsiteY2" fmla="*/ 0 h 13716"/>
                      <a:gd name="connsiteX3" fmla="*/ 1806578 w 2441321"/>
                      <a:gd name="connsiteY3" fmla="*/ 0 h 13716"/>
                      <a:gd name="connsiteX4" fmla="*/ 2441321 w 2441321"/>
                      <a:gd name="connsiteY4" fmla="*/ 0 h 13716"/>
                      <a:gd name="connsiteX5" fmla="*/ 2441321 w 2441321"/>
                      <a:gd name="connsiteY5" fmla="*/ 13716 h 13716"/>
                      <a:gd name="connsiteX6" fmla="*/ 1830991 w 2441321"/>
                      <a:gd name="connsiteY6" fmla="*/ 13716 h 13716"/>
                      <a:gd name="connsiteX7" fmla="*/ 1269487 w 2441321"/>
                      <a:gd name="connsiteY7" fmla="*/ 13716 h 13716"/>
                      <a:gd name="connsiteX8" fmla="*/ 707983 w 2441321"/>
                      <a:gd name="connsiteY8" fmla="*/ 13716 h 13716"/>
                      <a:gd name="connsiteX9" fmla="*/ 0 w 2441321"/>
                      <a:gd name="connsiteY9" fmla="*/ 13716 h 13716"/>
                      <a:gd name="connsiteX10" fmla="*/ 0 w 2441321"/>
                      <a:gd name="connsiteY10" fmla="*/ 0 h 137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441321" h="13716" fill="none" extrusionOk="0">
                        <a:moveTo>
                          <a:pt x="0" y="0"/>
                        </a:moveTo>
                        <a:cubicBezTo>
                          <a:pt x="273217" y="-17533"/>
                          <a:pt x="355785" y="-4171"/>
                          <a:pt x="585917" y="0"/>
                        </a:cubicBezTo>
                        <a:cubicBezTo>
                          <a:pt x="816049" y="4171"/>
                          <a:pt x="991446" y="-9419"/>
                          <a:pt x="1196247" y="0"/>
                        </a:cubicBezTo>
                        <a:cubicBezTo>
                          <a:pt x="1401048" y="9419"/>
                          <a:pt x="1589984" y="-731"/>
                          <a:pt x="1806578" y="0"/>
                        </a:cubicBezTo>
                        <a:cubicBezTo>
                          <a:pt x="2023172" y="731"/>
                          <a:pt x="2247754" y="8393"/>
                          <a:pt x="2441321" y="0"/>
                        </a:cubicBezTo>
                        <a:cubicBezTo>
                          <a:pt x="2440939" y="4363"/>
                          <a:pt x="2441580" y="8857"/>
                          <a:pt x="2441321" y="13716"/>
                        </a:cubicBezTo>
                        <a:cubicBezTo>
                          <a:pt x="2169723" y="25934"/>
                          <a:pt x="2045712" y="34568"/>
                          <a:pt x="1830991" y="13716"/>
                        </a:cubicBezTo>
                        <a:cubicBezTo>
                          <a:pt x="1616270" y="-7136"/>
                          <a:pt x="1505876" y="-623"/>
                          <a:pt x="1269487" y="13716"/>
                        </a:cubicBezTo>
                        <a:cubicBezTo>
                          <a:pt x="1033098" y="28055"/>
                          <a:pt x="908661" y="36619"/>
                          <a:pt x="707983" y="13716"/>
                        </a:cubicBezTo>
                        <a:cubicBezTo>
                          <a:pt x="507305" y="-9187"/>
                          <a:pt x="333592" y="16187"/>
                          <a:pt x="0" y="13716"/>
                        </a:cubicBezTo>
                        <a:cubicBezTo>
                          <a:pt x="-459" y="8317"/>
                          <a:pt x="190" y="2744"/>
                          <a:pt x="0" y="0"/>
                        </a:cubicBezTo>
                        <a:close/>
                      </a:path>
                      <a:path w="2441321" h="13716" stroke="0" extrusionOk="0">
                        <a:moveTo>
                          <a:pt x="0" y="0"/>
                        </a:moveTo>
                        <a:cubicBezTo>
                          <a:pt x="207071" y="-14617"/>
                          <a:pt x="444194" y="-15606"/>
                          <a:pt x="585917" y="0"/>
                        </a:cubicBezTo>
                        <a:cubicBezTo>
                          <a:pt x="727640" y="15606"/>
                          <a:pt x="904326" y="-79"/>
                          <a:pt x="1123008" y="0"/>
                        </a:cubicBezTo>
                        <a:cubicBezTo>
                          <a:pt x="1341690" y="79"/>
                          <a:pt x="1600014" y="10401"/>
                          <a:pt x="1782164" y="0"/>
                        </a:cubicBezTo>
                        <a:cubicBezTo>
                          <a:pt x="1964314" y="-10401"/>
                          <a:pt x="2143537" y="-21488"/>
                          <a:pt x="2441321" y="0"/>
                        </a:cubicBezTo>
                        <a:cubicBezTo>
                          <a:pt x="2441507" y="3335"/>
                          <a:pt x="2441322" y="9457"/>
                          <a:pt x="2441321" y="13716"/>
                        </a:cubicBezTo>
                        <a:cubicBezTo>
                          <a:pt x="2166745" y="24201"/>
                          <a:pt x="2078726" y="10904"/>
                          <a:pt x="1879817" y="13716"/>
                        </a:cubicBezTo>
                        <a:cubicBezTo>
                          <a:pt x="1680908" y="16528"/>
                          <a:pt x="1548770" y="-8699"/>
                          <a:pt x="1318313" y="13716"/>
                        </a:cubicBezTo>
                        <a:cubicBezTo>
                          <a:pt x="1087856" y="36131"/>
                          <a:pt x="894613" y="-645"/>
                          <a:pt x="659157" y="13716"/>
                        </a:cubicBezTo>
                        <a:cubicBezTo>
                          <a:pt x="423701" y="28077"/>
                          <a:pt x="246611" y="29403"/>
                          <a:pt x="0" y="13716"/>
                        </a:cubicBezTo>
                        <a:cubicBezTo>
                          <a:pt x="-120" y="7867"/>
                          <a:pt x="674" y="391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7900EC0-1D4D-DF48-BFEC-D841964A08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202" y="1995678"/>
            <a:ext cx="3614166" cy="2660904"/>
          </a:xfrm>
        </p:spPr>
        <p:txBody>
          <a:bodyPr anchor="t">
            <a:normAutofit/>
          </a:bodyPr>
          <a:lstStyle/>
          <a:p>
            <a:r>
              <a:rPr lang="pt-BR" sz="1700"/>
              <a:t>Variáveis </a:t>
            </a:r>
            <a:r>
              <a:rPr lang="pt-BR" sz="1700" b="0"/>
              <a:t>(ambas são categóricas)</a:t>
            </a:r>
            <a:r>
              <a:rPr lang="pt-BR" sz="1700"/>
              <a:t>: </a:t>
            </a:r>
          </a:p>
          <a:p>
            <a:pPr lvl="1"/>
            <a:r>
              <a:rPr lang="pt-BR" sz="1700"/>
              <a:t>Independente: Gênero</a:t>
            </a:r>
          </a:p>
          <a:p>
            <a:pPr lvl="1"/>
            <a:r>
              <a:rPr lang="pt-BR" sz="1700"/>
              <a:t>Dependente: Alcoolizado / Não alcoolizado</a:t>
            </a:r>
          </a:p>
          <a:p>
            <a:pPr marL="0" indent="0">
              <a:buNone/>
            </a:pPr>
            <a:endParaRPr lang="pt-BR" sz="1700"/>
          </a:p>
        </p:txBody>
      </p:sp>
      <p:graphicFrame>
        <p:nvGraphicFramePr>
          <p:cNvPr id="4" name="Tabela 5">
            <a:extLst>
              <a:ext uri="{FF2B5EF4-FFF2-40B4-BE49-F238E27FC236}">
                <a16:creationId xmlns:a16="http://schemas.microsoft.com/office/drawing/2014/main" id="{D6FE17C2-4108-A04E-88F3-2057D678B3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6400192"/>
              </p:ext>
            </p:extLst>
          </p:nvPr>
        </p:nvGraphicFramePr>
        <p:xfrm>
          <a:off x="4574286" y="617108"/>
          <a:ext cx="4094227" cy="39092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6605">
                  <a:extLst>
                    <a:ext uri="{9D8B030D-6E8A-4147-A177-3AD203B41FA5}">
                      <a16:colId xmlns:a16="http://schemas.microsoft.com/office/drawing/2014/main" val="2994494948"/>
                    </a:ext>
                  </a:extLst>
                </a:gridCol>
                <a:gridCol w="1197982">
                  <a:extLst>
                    <a:ext uri="{9D8B030D-6E8A-4147-A177-3AD203B41FA5}">
                      <a16:colId xmlns:a16="http://schemas.microsoft.com/office/drawing/2014/main" val="2836234924"/>
                    </a:ext>
                  </a:extLst>
                </a:gridCol>
                <a:gridCol w="1469640">
                  <a:extLst>
                    <a:ext uri="{9D8B030D-6E8A-4147-A177-3AD203B41FA5}">
                      <a16:colId xmlns:a16="http://schemas.microsoft.com/office/drawing/2014/main" val="2208976077"/>
                    </a:ext>
                  </a:extLst>
                </a:gridCol>
              </a:tblGrid>
              <a:tr h="500926">
                <a:tc>
                  <a:txBody>
                    <a:bodyPr/>
                    <a:lstStyle/>
                    <a:p>
                      <a:pPr algn="ctr"/>
                      <a:r>
                        <a:rPr lang="pt-BR" sz="1900" b="0"/>
                        <a:t>Motorista</a:t>
                      </a:r>
                    </a:p>
                  </a:txBody>
                  <a:tcPr marL="154925" marR="154925" marT="77463" marB="774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900" b="0"/>
                        <a:t>Gênero</a:t>
                      </a:r>
                    </a:p>
                  </a:txBody>
                  <a:tcPr marL="154925" marR="154925" marT="77463" marB="774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900" b="0"/>
                        <a:t>Bêbado(a)</a:t>
                      </a:r>
                    </a:p>
                  </a:txBody>
                  <a:tcPr marL="154925" marR="154925" marT="77463" marB="77463"/>
                </a:tc>
                <a:extLst>
                  <a:ext uri="{0D108BD9-81ED-4DB2-BD59-A6C34878D82A}">
                    <a16:rowId xmlns:a16="http://schemas.microsoft.com/office/drawing/2014/main" val="1674465090"/>
                  </a:ext>
                </a:extLst>
              </a:tr>
              <a:tr h="681672">
                <a:tc>
                  <a:txBody>
                    <a:bodyPr/>
                    <a:lstStyle/>
                    <a:p>
                      <a:pPr algn="ctr"/>
                      <a:r>
                        <a:rPr lang="pt-BR" sz="2300"/>
                        <a:t>#001</a:t>
                      </a:r>
                    </a:p>
                  </a:txBody>
                  <a:tcPr marL="154925" marR="154925" marT="77463" marB="774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300"/>
                        <a:t>M</a:t>
                      </a:r>
                    </a:p>
                  </a:txBody>
                  <a:tcPr marL="154925" marR="154925" marT="77463" marB="774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300"/>
                        <a:t>S</a:t>
                      </a:r>
                    </a:p>
                  </a:txBody>
                  <a:tcPr marL="154925" marR="154925" marT="77463" marB="77463"/>
                </a:tc>
                <a:extLst>
                  <a:ext uri="{0D108BD9-81ED-4DB2-BD59-A6C34878D82A}">
                    <a16:rowId xmlns:a16="http://schemas.microsoft.com/office/drawing/2014/main" val="1171287023"/>
                  </a:ext>
                </a:extLst>
              </a:tr>
              <a:tr h="681672">
                <a:tc>
                  <a:txBody>
                    <a:bodyPr/>
                    <a:lstStyle/>
                    <a:p>
                      <a:pPr algn="ctr"/>
                      <a:r>
                        <a:rPr lang="pt-BR" sz="2300"/>
                        <a:t>#002</a:t>
                      </a:r>
                    </a:p>
                  </a:txBody>
                  <a:tcPr marL="154925" marR="154925" marT="77463" marB="774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300"/>
                        <a:t>F</a:t>
                      </a:r>
                    </a:p>
                  </a:txBody>
                  <a:tcPr marL="154925" marR="154925" marT="77463" marB="774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300"/>
                        <a:t>N</a:t>
                      </a:r>
                    </a:p>
                  </a:txBody>
                  <a:tcPr marL="154925" marR="154925" marT="77463" marB="77463"/>
                </a:tc>
                <a:extLst>
                  <a:ext uri="{0D108BD9-81ED-4DB2-BD59-A6C34878D82A}">
                    <a16:rowId xmlns:a16="http://schemas.microsoft.com/office/drawing/2014/main" val="2617890126"/>
                  </a:ext>
                </a:extLst>
              </a:tr>
              <a:tr h="681672">
                <a:tc>
                  <a:txBody>
                    <a:bodyPr/>
                    <a:lstStyle/>
                    <a:p>
                      <a:pPr algn="ctr"/>
                      <a:r>
                        <a:rPr lang="pt-BR" sz="2300"/>
                        <a:t>#003</a:t>
                      </a:r>
                    </a:p>
                  </a:txBody>
                  <a:tcPr marL="154925" marR="154925" marT="77463" marB="774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300"/>
                        <a:t>F</a:t>
                      </a:r>
                    </a:p>
                  </a:txBody>
                  <a:tcPr marL="154925" marR="154925" marT="77463" marB="774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300"/>
                        <a:t>S</a:t>
                      </a:r>
                    </a:p>
                  </a:txBody>
                  <a:tcPr marL="154925" marR="154925" marT="77463" marB="77463"/>
                </a:tc>
                <a:extLst>
                  <a:ext uri="{0D108BD9-81ED-4DB2-BD59-A6C34878D82A}">
                    <a16:rowId xmlns:a16="http://schemas.microsoft.com/office/drawing/2014/main" val="1370903390"/>
                  </a:ext>
                </a:extLst>
              </a:tr>
              <a:tr h="681672">
                <a:tc>
                  <a:txBody>
                    <a:bodyPr/>
                    <a:lstStyle/>
                    <a:p>
                      <a:pPr algn="ctr"/>
                      <a:r>
                        <a:rPr lang="pt-BR" sz="2300"/>
                        <a:t>...</a:t>
                      </a:r>
                    </a:p>
                  </a:txBody>
                  <a:tcPr marL="154925" marR="154925" marT="77463" marB="774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300"/>
                        <a:t>...</a:t>
                      </a:r>
                    </a:p>
                  </a:txBody>
                  <a:tcPr marL="154925" marR="154925" marT="77463" marB="774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300"/>
                        <a:t>..</a:t>
                      </a:r>
                    </a:p>
                  </a:txBody>
                  <a:tcPr marL="154925" marR="154925" marT="77463" marB="77463"/>
                </a:tc>
                <a:extLst>
                  <a:ext uri="{0D108BD9-81ED-4DB2-BD59-A6C34878D82A}">
                    <a16:rowId xmlns:a16="http://schemas.microsoft.com/office/drawing/2014/main" val="1017619149"/>
                  </a:ext>
                </a:extLst>
              </a:tr>
              <a:tr h="681672">
                <a:tc>
                  <a:txBody>
                    <a:bodyPr/>
                    <a:lstStyle/>
                    <a:p>
                      <a:pPr algn="ctr"/>
                      <a:r>
                        <a:rPr lang="pt-BR" sz="2300"/>
                        <a:t>#619</a:t>
                      </a:r>
                    </a:p>
                  </a:txBody>
                  <a:tcPr marL="154925" marR="154925" marT="77463" marB="774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300"/>
                        <a:t>F</a:t>
                      </a:r>
                    </a:p>
                  </a:txBody>
                  <a:tcPr marL="154925" marR="154925" marT="77463" marB="774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300"/>
                        <a:t>S</a:t>
                      </a:r>
                    </a:p>
                  </a:txBody>
                  <a:tcPr marL="154925" marR="154925" marT="77463" marB="77463"/>
                </a:tc>
                <a:extLst>
                  <a:ext uri="{0D108BD9-81ED-4DB2-BD59-A6C34878D82A}">
                    <a16:rowId xmlns:a16="http://schemas.microsoft.com/office/drawing/2014/main" val="9603633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52220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CED4D40-4B67-4331-AC48-79B82B4A47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A8F1131-C45D-5E4E-8902-C245221B8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160" y="313182"/>
            <a:ext cx="8182230" cy="93704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</a:pPr>
            <a:r>
              <a:rPr lang="en-US" sz="50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Resultados do Estudo</a:t>
            </a: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0427B0D1-E1A6-EE43-84F0-60CC2B9DB3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9160" y="1357155"/>
            <a:ext cx="8182233" cy="51555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ctr" defTabSz="91440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Evidências fracas de que há relação entre gênero e direção alcoolizado...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670CEDEF-4F34-412E-84EE-329C1E936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55776" y="1300090"/>
            <a:ext cx="3429000" cy="13716"/>
          </a:xfrm>
          <a:custGeom>
            <a:avLst/>
            <a:gdLst>
              <a:gd name="connsiteX0" fmla="*/ 0 w 3429000"/>
              <a:gd name="connsiteY0" fmla="*/ 0 h 13716"/>
              <a:gd name="connsiteX1" fmla="*/ 685800 w 3429000"/>
              <a:gd name="connsiteY1" fmla="*/ 0 h 13716"/>
              <a:gd name="connsiteX2" fmla="*/ 1371600 w 3429000"/>
              <a:gd name="connsiteY2" fmla="*/ 0 h 13716"/>
              <a:gd name="connsiteX3" fmla="*/ 2057400 w 3429000"/>
              <a:gd name="connsiteY3" fmla="*/ 0 h 13716"/>
              <a:gd name="connsiteX4" fmla="*/ 2674620 w 3429000"/>
              <a:gd name="connsiteY4" fmla="*/ 0 h 13716"/>
              <a:gd name="connsiteX5" fmla="*/ 3429000 w 3429000"/>
              <a:gd name="connsiteY5" fmla="*/ 0 h 13716"/>
              <a:gd name="connsiteX6" fmla="*/ 3429000 w 3429000"/>
              <a:gd name="connsiteY6" fmla="*/ 13716 h 13716"/>
              <a:gd name="connsiteX7" fmla="*/ 2811780 w 3429000"/>
              <a:gd name="connsiteY7" fmla="*/ 13716 h 13716"/>
              <a:gd name="connsiteX8" fmla="*/ 2228850 w 3429000"/>
              <a:gd name="connsiteY8" fmla="*/ 13716 h 13716"/>
              <a:gd name="connsiteX9" fmla="*/ 1543050 w 3429000"/>
              <a:gd name="connsiteY9" fmla="*/ 13716 h 13716"/>
              <a:gd name="connsiteX10" fmla="*/ 925830 w 3429000"/>
              <a:gd name="connsiteY10" fmla="*/ 13716 h 13716"/>
              <a:gd name="connsiteX11" fmla="*/ 0 w 3429000"/>
              <a:gd name="connsiteY11" fmla="*/ 13716 h 13716"/>
              <a:gd name="connsiteX12" fmla="*/ 0 w 3429000"/>
              <a:gd name="connsiteY12" fmla="*/ 0 h 13716"/>
              <a:gd name="connsiteX0" fmla="*/ 0 w 3429000"/>
              <a:gd name="connsiteY0" fmla="*/ 0 h 13716"/>
              <a:gd name="connsiteX1" fmla="*/ 617220 w 3429000"/>
              <a:gd name="connsiteY1" fmla="*/ 0 h 13716"/>
              <a:gd name="connsiteX2" fmla="*/ 1200150 w 3429000"/>
              <a:gd name="connsiteY2" fmla="*/ 0 h 13716"/>
              <a:gd name="connsiteX3" fmla="*/ 1817370 w 3429000"/>
              <a:gd name="connsiteY3" fmla="*/ 0 h 13716"/>
              <a:gd name="connsiteX4" fmla="*/ 2503170 w 3429000"/>
              <a:gd name="connsiteY4" fmla="*/ 0 h 13716"/>
              <a:gd name="connsiteX5" fmla="*/ 3429000 w 3429000"/>
              <a:gd name="connsiteY5" fmla="*/ 0 h 13716"/>
              <a:gd name="connsiteX6" fmla="*/ 3429000 w 3429000"/>
              <a:gd name="connsiteY6" fmla="*/ 13716 h 13716"/>
              <a:gd name="connsiteX7" fmla="*/ 2743200 w 3429000"/>
              <a:gd name="connsiteY7" fmla="*/ 13716 h 13716"/>
              <a:gd name="connsiteX8" fmla="*/ 1988820 w 3429000"/>
              <a:gd name="connsiteY8" fmla="*/ 13716 h 13716"/>
              <a:gd name="connsiteX9" fmla="*/ 1405890 w 3429000"/>
              <a:gd name="connsiteY9" fmla="*/ 13716 h 13716"/>
              <a:gd name="connsiteX10" fmla="*/ 651510 w 3429000"/>
              <a:gd name="connsiteY10" fmla="*/ 13716 h 13716"/>
              <a:gd name="connsiteX11" fmla="*/ 0 w 3429000"/>
              <a:gd name="connsiteY11" fmla="*/ 13716 h 13716"/>
              <a:gd name="connsiteX12" fmla="*/ 0 w 3429000"/>
              <a:gd name="connsiteY12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29000" h="13716" fill="none" extrusionOk="0">
                <a:moveTo>
                  <a:pt x="0" y="0"/>
                </a:moveTo>
                <a:cubicBezTo>
                  <a:pt x="207705" y="23860"/>
                  <a:pt x="509323" y="68036"/>
                  <a:pt x="685800" y="0"/>
                </a:cubicBezTo>
                <a:cubicBezTo>
                  <a:pt x="881422" y="-43910"/>
                  <a:pt x="1129204" y="-58858"/>
                  <a:pt x="1371600" y="0"/>
                </a:cubicBezTo>
                <a:cubicBezTo>
                  <a:pt x="1611115" y="-12848"/>
                  <a:pt x="1887211" y="-6418"/>
                  <a:pt x="2057400" y="0"/>
                </a:cubicBezTo>
                <a:cubicBezTo>
                  <a:pt x="2233905" y="-53439"/>
                  <a:pt x="2400311" y="-9735"/>
                  <a:pt x="2674620" y="0"/>
                </a:cubicBezTo>
                <a:cubicBezTo>
                  <a:pt x="2899369" y="50175"/>
                  <a:pt x="3197952" y="-27603"/>
                  <a:pt x="3429000" y="0"/>
                </a:cubicBezTo>
                <a:cubicBezTo>
                  <a:pt x="3428978" y="4238"/>
                  <a:pt x="3429362" y="9645"/>
                  <a:pt x="3429000" y="13716"/>
                </a:cubicBezTo>
                <a:cubicBezTo>
                  <a:pt x="3212354" y="24300"/>
                  <a:pt x="3083619" y="-5408"/>
                  <a:pt x="2811780" y="13716"/>
                </a:cubicBezTo>
                <a:cubicBezTo>
                  <a:pt x="2533576" y="20486"/>
                  <a:pt x="2477440" y="15959"/>
                  <a:pt x="2228850" y="13716"/>
                </a:cubicBezTo>
                <a:cubicBezTo>
                  <a:pt x="2003657" y="-6415"/>
                  <a:pt x="1810789" y="13722"/>
                  <a:pt x="1543050" y="13716"/>
                </a:cubicBezTo>
                <a:cubicBezTo>
                  <a:pt x="1286635" y="-25734"/>
                  <a:pt x="1189418" y="17718"/>
                  <a:pt x="925830" y="13716"/>
                </a:cubicBezTo>
                <a:cubicBezTo>
                  <a:pt x="678389" y="-6959"/>
                  <a:pt x="367033" y="38662"/>
                  <a:pt x="0" y="13716"/>
                </a:cubicBezTo>
                <a:cubicBezTo>
                  <a:pt x="-950" y="8514"/>
                  <a:pt x="-119" y="3449"/>
                  <a:pt x="0" y="0"/>
                </a:cubicBezTo>
                <a:close/>
              </a:path>
              <a:path w="3429000" h="13716" stroke="0" extrusionOk="0">
                <a:moveTo>
                  <a:pt x="0" y="0"/>
                </a:moveTo>
                <a:cubicBezTo>
                  <a:pt x="169914" y="-16656"/>
                  <a:pt x="469790" y="-24030"/>
                  <a:pt x="617220" y="0"/>
                </a:cubicBezTo>
                <a:cubicBezTo>
                  <a:pt x="786601" y="24467"/>
                  <a:pt x="1085311" y="15192"/>
                  <a:pt x="1200150" y="0"/>
                </a:cubicBezTo>
                <a:cubicBezTo>
                  <a:pt x="1340195" y="-5060"/>
                  <a:pt x="1552999" y="41254"/>
                  <a:pt x="1817370" y="0"/>
                </a:cubicBezTo>
                <a:cubicBezTo>
                  <a:pt x="2086739" y="-377"/>
                  <a:pt x="2228603" y="31972"/>
                  <a:pt x="2503170" y="0"/>
                </a:cubicBezTo>
                <a:cubicBezTo>
                  <a:pt x="2794334" y="-14173"/>
                  <a:pt x="3002837" y="-13310"/>
                  <a:pt x="3429000" y="0"/>
                </a:cubicBezTo>
                <a:cubicBezTo>
                  <a:pt x="3428219" y="5403"/>
                  <a:pt x="3428159" y="9705"/>
                  <a:pt x="3429000" y="13716"/>
                </a:cubicBezTo>
                <a:cubicBezTo>
                  <a:pt x="3101445" y="-8012"/>
                  <a:pt x="2879434" y="29451"/>
                  <a:pt x="2743200" y="13716"/>
                </a:cubicBezTo>
                <a:cubicBezTo>
                  <a:pt x="2609544" y="9343"/>
                  <a:pt x="2334178" y="44077"/>
                  <a:pt x="1988820" y="13716"/>
                </a:cubicBezTo>
                <a:cubicBezTo>
                  <a:pt x="1620382" y="13563"/>
                  <a:pt x="1588099" y="-7567"/>
                  <a:pt x="1405890" y="13716"/>
                </a:cubicBezTo>
                <a:cubicBezTo>
                  <a:pt x="1266239" y="23975"/>
                  <a:pt x="867500" y="10636"/>
                  <a:pt x="651510" y="13716"/>
                </a:cubicBezTo>
                <a:cubicBezTo>
                  <a:pt x="445459" y="35533"/>
                  <a:pt x="119818" y="-28316"/>
                  <a:pt x="0" y="13716"/>
                </a:cubicBezTo>
                <a:cubicBezTo>
                  <a:pt x="242" y="7496"/>
                  <a:pt x="776" y="5947"/>
                  <a:pt x="0" y="0"/>
                </a:cubicBezTo>
                <a:close/>
              </a:path>
              <a:path w="3429000" h="13716" fill="none" stroke="0" extrusionOk="0">
                <a:moveTo>
                  <a:pt x="0" y="0"/>
                </a:moveTo>
                <a:cubicBezTo>
                  <a:pt x="199661" y="29771"/>
                  <a:pt x="488726" y="20925"/>
                  <a:pt x="685800" y="0"/>
                </a:cubicBezTo>
                <a:cubicBezTo>
                  <a:pt x="835372" y="-29710"/>
                  <a:pt x="1088413" y="6369"/>
                  <a:pt x="1371600" y="0"/>
                </a:cubicBezTo>
                <a:cubicBezTo>
                  <a:pt x="1631865" y="6637"/>
                  <a:pt x="1839907" y="52251"/>
                  <a:pt x="2057400" y="0"/>
                </a:cubicBezTo>
                <a:cubicBezTo>
                  <a:pt x="2266442" y="-8132"/>
                  <a:pt x="2461070" y="-4034"/>
                  <a:pt x="2674620" y="0"/>
                </a:cubicBezTo>
                <a:cubicBezTo>
                  <a:pt x="2940120" y="30498"/>
                  <a:pt x="3202681" y="-54357"/>
                  <a:pt x="3429000" y="0"/>
                </a:cubicBezTo>
                <a:cubicBezTo>
                  <a:pt x="3429104" y="3768"/>
                  <a:pt x="3429110" y="10153"/>
                  <a:pt x="3429000" y="13716"/>
                </a:cubicBezTo>
                <a:cubicBezTo>
                  <a:pt x="3250522" y="51451"/>
                  <a:pt x="3056248" y="-6129"/>
                  <a:pt x="2811780" y="13716"/>
                </a:cubicBezTo>
                <a:cubicBezTo>
                  <a:pt x="2534418" y="21986"/>
                  <a:pt x="2483107" y="15318"/>
                  <a:pt x="2228850" y="13716"/>
                </a:cubicBezTo>
                <a:cubicBezTo>
                  <a:pt x="1996093" y="-24934"/>
                  <a:pt x="1790611" y="30524"/>
                  <a:pt x="1543050" y="13716"/>
                </a:cubicBezTo>
                <a:cubicBezTo>
                  <a:pt x="1276188" y="-34299"/>
                  <a:pt x="1196665" y="-3522"/>
                  <a:pt x="925830" y="13716"/>
                </a:cubicBezTo>
                <a:cubicBezTo>
                  <a:pt x="718623" y="56844"/>
                  <a:pt x="374628" y="20467"/>
                  <a:pt x="0" y="13716"/>
                </a:cubicBezTo>
                <a:cubicBezTo>
                  <a:pt x="84" y="8233"/>
                  <a:pt x="-347" y="318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custGeom>
                    <a:avLst/>
                    <a:gdLst>
                      <a:gd name="connsiteX0" fmla="*/ 0 w 3429000"/>
                      <a:gd name="connsiteY0" fmla="*/ 0 h 13716"/>
                      <a:gd name="connsiteX1" fmla="*/ 685800 w 3429000"/>
                      <a:gd name="connsiteY1" fmla="*/ 0 h 13716"/>
                      <a:gd name="connsiteX2" fmla="*/ 1371600 w 3429000"/>
                      <a:gd name="connsiteY2" fmla="*/ 0 h 13716"/>
                      <a:gd name="connsiteX3" fmla="*/ 2057400 w 3429000"/>
                      <a:gd name="connsiteY3" fmla="*/ 0 h 13716"/>
                      <a:gd name="connsiteX4" fmla="*/ 2674620 w 3429000"/>
                      <a:gd name="connsiteY4" fmla="*/ 0 h 13716"/>
                      <a:gd name="connsiteX5" fmla="*/ 3429000 w 3429000"/>
                      <a:gd name="connsiteY5" fmla="*/ 0 h 13716"/>
                      <a:gd name="connsiteX6" fmla="*/ 3429000 w 3429000"/>
                      <a:gd name="connsiteY6" fmla="*/ 13716 h 13716"/>
                      <a:gd name="connsiteX7" fmla="*/ 2811780 w 3429000"/>
                      <a:gd name="connsiteY7" fmla="*/ 13716 h 13716"/>
                      <a:gd name="connsiteX8" fmla="*/ 2228850 w 3429000"/>
                      <a:gd name="connsiteY8" fmla="*/ 13716 h 13716"/>
                      <a:gd name="connsiteX9" fmla="*/ 1543050 w 3429000"/>
                      <a:gd name="connsiteY9" fmla="*/ 13716 h 13716"/>
                      <a:gd name="connsiteX10" fmla="*/ 925830 w 3429000"/>
                      <a:gd name="connsiteY10" fmla="*/ 13716 h 13716"/>
                      <a:gd name="connsiteX11" fmla="*/ 0 w 3429000"/>
                      <a:gd name="connsiteY11" fmla="*/ 13716 h 13716"/>
                      <a:gd name="connsiteX12" fmla="*/ 0 w 3429000"/>
                      <a:gd name="connsiteY12" fmla="*/ 0 h 137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3429000" h="13716" fill="none" extrusionOk="0">
                        <a:moveTo>
                          <a:pt x="0" y="0"/>
                        </a:moveTo>
                        <a:cubicBezTo>
                          <a:pt x="219865" y="20479"/>
                          <a:pt x="493281" y="26186"/>
                          <a:pt x="685800" y="0"/>
                        </a:cubicBezTo>
                        <a:cubicBezTo>
                          <a:pt x="878319" y="-26186"/>
                          <a:pt x="1121382" y="-11869"/>
                          <a:pt x="1371600" y="0"/>
                        </a:cubicBezTo>
                        <a:cubicBezTo>
                          <a:pt x="1621818" y="11869"/>
                          <a:pt x="1878793" y="32281"/>
                          <a:pt x="2057400" y="0"/>
                        </a:cubicBezTo>
                        <a:cubicBezTo>
                          <a:pt x="2236007" y="-32281"/>
                          <a:pt x="2433797" y="-18251"/>
                          <a:pt x="2674620" y="0"/>
                        </a:cubicBezTo>
                        <a:cubicBezTo>
                          <a:pt x="2915443" y="18251"/>
                          <a:pt x="3205923" y="-1443"/>
                          <a:pt x="3429000" y="0"/>
                        </a:cubicBezTo>
                        <a:cubicBezTo>
                          <a:pt x="3429214" y="4075"/>
                          <a:pt x="3429316" y="9784"/>
                          <a:pt x="3429000" y="13716"/>
                        </a:cubicBezTo>
                        <a:cubicBezTo>
                          <a:pt x="3221081" y="44036"/>
                          <a:pt x="3088001" y="3494"/>
                          <a:pt x="2811780" y="13716"/>
                        </a:cubicBezTo>
                        <a:cubicBezTo>
                          <a:pt x="2535559" y="23938"/>
                          <a:pt x="2481355" y="20326"/>
                          <a:pt x="2228850" y="13716"/>
                        </a:cubicBezTo>
                        <a:cubicBezTo>
                          <a:pt x="1976345" y="7107"/>
                          <a:pt x="1807520" y="43784"/>
                          <a:pt x="1543050" y="13716"/>
                        </a:cubicBezTo>
                        <a:cubicBezTo>
                          <a:pt x="1278580" y="-16352"/>
                          <a:pt x="1181944" y="551"/>
                          <a:pt x="925830" y="13716"/>
                        </a:cubicBezTo>
                        <a:cubicBezTo>
                          <a:pt x="669716" y="26881"/>
                          <a:pt x="410304" y="30243"/>
                          <a:pt x="0" y="13716"/>
                        </a:cubicBezTo>
                        <a:cubicBezTo>
                          <a:pt x="-535" y="8247"/>
                          <a:pt x="-201" y="2959"/>
                          <a:pt x="0" y="0"/>
                        </a:cubicBezTo>
                        <a:close/>
                      </a:path>
                      <a:path w="3429000" h="13716" stroke="0" extrusionOk="0">
                        <a:moveTo>
                          <a:pt x="0" y="0"/>
                        </a:moveTo>
                        <a:cubicBezTo>
                          <a:pt x="174095" y="-12874"/>
                          <a:pt x="443087" y="-14090"/>
                          <a:pt x="617220" y="0"/>
                        </a:cubicBezTo>
                        <a:cubicBezTo>
                          <a:pt x="791353" y="14090"/>
                          <a:pt x="1072677" y="8451"/>
                          <a:pt x="1200150" y="0"/>
                        </a:cubicBezTo>
                        <a:cubicBezTo>
                          <a:pt x="1327623" y="-8451"/>
                          <a:pt x="1526638" y="19866"/>
                          <a:pt x="1817370" y="0"/>
                        </a:cubicBezTo>
                        <a:cubicBezTo>
                          <a:pt x="2108102" y="-19866"/>
                          <a:pt x="2221289" y="26161"/>
                          <a:pt x="2503170" y="0"/>
                        </a:cubicBezTo>
                        <a:cubicBezTo>
                          <a:pt x="2785051" y="-26161"/>
                          <a:pt x="3022134" y="39178"/>
                          <a:pt x="3429000" y="0"/>
                        </a:cubicBezTo>
                        <a:cubicBezTo>
                          <a:pt x="3428434" y="5320"/>
                          <a:pt x="3428676" y="9001"/>
                          <a:pt x="3429000" y="13716"/>
                        </a:cubicBezTo>
                        <a:cubicBezTo>
                          <a:pt x="3103464" y="-3979"/>
                          <a:pt x="2887909" y="18368"/>
                          <a:pt x="2743200" y="13716"/>
                        </a:cubicBezTo>
                        <a:cubicBezTo>
                          <a:pt x="2598491" y="9064"/>
                          <a:pt x="2362615" y="6084"/>
                          <a:pt x="1988820" y="13716"/>
                        </a:cubicBezTo>
                        <a:cubicBezTo>
                          <a:pt x="1615025" y="21348"/>
                          <a:pt x="1580494" y="-880"/>
                          <a:pt x="1405890" y="13716"/>
                        </a:cubicBezTo>
                        <a:cubicBezTo>
                          <a:pt x="1231286" y="28312"/>
                          <a:pt x="885259" y="-20857"/>
                          <a:pt x="651510" y="13716"/>
                        </a:cubicBezTo>
                        <a:cubicBezTo>
                          <a:pt x="417761" y="48289"/>
                          <a:pt x="138362" y="-18428"/>
                          <a:pt x="0" y="13716"/>
                        </a:cubicBezTo>
                        <a:cubicBezTo>
                          <a:pt x="58" y="7834"/>
                          <a:pt x="453" y="583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Tabela 4">
            <a:extLst>
              <a:ext uri="{FF2B5EF4-FFF2-40B4-BE49-F238E27FC236}">
                <a16:creationId xmlns:a16="http://schemas.microsoft.com/office/drawing/2014/main" id="{4B98A0AD-EE6A-0943-90CF-1C21F51D4AFD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939725495"/>
              </p:ext>
            </p:extLst>
          </p:nvPr>
        </p:nvGraphicFramePr>
        <p:xfrm>
          <a:off x="240030" y="2365890"/>
          <a:ext cx="8661656" cy="19081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2351">
                  <a:extLst>
                    <a:ext uri="{9D8B030D-6E8A-4147-A177-3AD203B41FA5}">
                      <a16:colId xmlns:a16="http://schemas.microsoft.com/office/drawing/2014/main" val="2122234666"/>
                    </a:ext>
                  </a:extLst>
                </a:gridCol>
                <a:gridCol w="2512030">
                  <a:extLst>
                    <a:ext uri="{9D8B030D-6E8A-4147-A177-3AD203B41FA5}">
                      <a16:colId xmlns:a16="http://schemas.microsoft.com/office/drawing/2014/main" val="1599781939"/>
                    </a:ext>
                  </a:extLst>
                </a:gridCol>
                <a:gridCol w="2695952">
                  <a:extLst>
                    <a:ext uri="{9D8B030D-6E8A-4147-A177-3AD203B41FA5}">
                      <a16:colId xmlns:a16="http://schemas.microsoft.com/office/drawing/2014/main" val="1898463335"/>
                    </a:ext>
                  </a:extLst>
                </a:gridCol>
                <a:gridCol w="1561323">
                  <a:extLst>
                    <a:ext uri="{9D8B030D-6E8A-4147-A177-3AD203B41FA5}">
                      <a16:colId xmlns:a16="http://schemas.microsoft.com/office/drawing/2014/main" val="4218058664"/>
                    </a:ext>
                  </a:extLst>
                </a:gridCol>
              </a:tblGrid>
              <a:tr h="477048">
                <a:tc gridSpan="4">
                  <a:txBody>
                    <a:bodyPr/>
                    <a:lstStyle/>
                    <a:p>
                      <a:pPr algn="ctr"/>
                      <a:r>
                        <a:rPr lang="pt-BR" sz="1600">
                          <a:solidFill>
                            <a:schemeClr val="tx1"/>
                          </a:solidFill>
                        </a:rPr>
                        <a:t>Alcoolizado nas últimas 2 horas (Y)</a:t>
                      </a:r>
                    </a:p>
                  </a:txBody>
                  <a:tcPr marL="108420" marR="108420" marT="54210" marB="54210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5270777"/>
                  </a:ext>
                </a:extLst>
              </a:tr>
              <a:tr h="477048">
                <a:tc>
                  <a:txBody>
                    <a:bodyPr/>
                    <a:lstStyle/>
                    <a:p>
                      <a:r>
                        <a:rPr lang="pt-BR" sz="1600">
                          <a:solidFill>
                            <a:schemeClr val="bg1"/>
                          </a:solidFill>
                        </a:rPr>
                        <a:t>Gênero(x)</a:t>
                      </a:r>
                    </a:p>
                  </a:txBody>
                  <a:tcPr marL="108420" marR="108420" marT="54210" marB="54210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600">
                          <a:solidFill>
                            <a:schemeClr val="bg1"/>
                          </a:solidFill>
                        </a:rPr>
                        <a:t>Sim</a:t>
                      </a:r>
                    </a:p>
                  </a:txBody>
                  <a:tcPr marL="108420" marR="108420" marT="54210" marB="54210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600">
                          <a:solidFill>
                            <a:schemeClr val="bg1"/>
                          </a:solidFill>
                        </a:rPr>
                        <a:t>Não</a:t>
                      </a:r>
                    </a:p>
                  </a:txBody>
                  <a:tcPr marL="108420" marR="108420" marT="54210" marB="54210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600">
                          <a:solidFill>
                            <a:schemeClr val="bg1"/>
                          </a:solidFill>
                        </a:rPr>
                        <a:t>Total</a:t>
                      </a:r>
                    </a:p>
                  </a:txBody>
                  <a:tcPr marL="108420" marR="108420" marT="54210" marB="54210"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8726876"/>
                  </a:ext>
                </a:extLst>
              </a:tr>
              <a:tr h="477048">
                <a:tc>
                  <a:txBody>
                    <a:bodyPr/>
                    <a:lstStyle/>
                    <a:p>
                      <a:r>
                        <a:rPr lang="pt-BR" sz="1600">
                          <a:solidFill>
                            <a:schemeClr val="bg1"/>
                          </a:solidFill>
                        </a:rPr>
                        <a:t>Masculino</a:t>
                      </a:r>
                    </a:p>
                  </a:txBody>
                  <a:tcPr marL="108420" marR="108420" marT="54210" marB="54210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600"/>
                        <a:t>77/481 = 16,0%</a:t>
                      </a:r>
                    </a:p>
                  </a:txBody>
                  <a:tcPr marL="108420" marR="108420" marT="54210" marB="54210"/>
                </a:tc>
                <a:tc>
                  <a:txBody>
                    <a:bodyPr/>
                    <a:lstStyle/>
                    <a:p>
                      <a:r>
                        <a:rPr lang="pt-BR" sz="1600"/>
                        <a:t>404/481 = 84,0%</a:t>
                      </a:r>
                    </a:p>
                  </a:txBody>
                  <a:tcPr marL="108420" marR="108420" marT="54210" marB="54210"/>
                </a:tc>
                <a:tc>
                  <a:txBody>
                    <a:bodyPr/>
                    <a:lstStyle/>
                    <a:p>
                      <a:r>
                        <a:rPr lang="pt-BR" sz="1600"/>
                        <a:t>100%</a:t>
                      </a:r>
                    </a:p>
                  </a:txBody>
                  <a:tcPr marL="108420" marR="108420" marT="54210" marB="54210"/>
                </a:tc>
                <a:extLst>
                  <a:ext uri="{0D108BD9-81ED-4DB2-BD59-A6C34878D82A}">
                    <a16:rowId xmlns:a16="http://schemas.microsoft.com/office/drawing/2014/main" val="2930484895"/>
                  </a:ext>
                </a:extLst>
              </a:tr>
              <a:tr h="477048">
                <a:tc>
                  <a:txBody>
                    <a:bodyPr/>
                    <a:lstStyle/>
                    <a:p>
                      <a:r>
                        <a:rPr lang="pt-BR" sz="1600">
                          <a:solidFill>
                            <a:schemeClr val="bg1"/>
                          </a:solidFill>
                        </a:rPr>
                        <a:t>Feminino</a:t>
                      </a:r>
                    </a:p>
                  </a:txBody>
                  <a:tcPr marL="108420" marR="108420" marT="54210" marB="54210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600"/>
                        <a:t>16/138 = 11,6%</a:t>
                      </a:r>
                    </a:p>
                  </a:txBody>
                  <a:tcPr marL="108420" marR="108420" marT="54210" marB="54210"/>
                </a:tc>
                <a:tc>
                  <a:txBody>
                    <a:bodyPr/>
                    <a:lstStyle/>
                    <a:p>
                      <a:r>
                        <a:rPr lang="pt-BR" sz="1600"/>
                        <a:t>122/138 = 88,4%</a:t>
                      </a:r>
                    </a:p>
                  </a:txBody>
                  <a:tcPr marL="108420" marR="108420" marT="54210" marB="54210"/>
                </a:tc>
                <a:tc>
                  <a:txBody>
                    <a:bodyPr/>
                    <a:lstStyle/>
                    <a:p>
                      <a:r>
                        <a:rPr lang="pt-BR" sz="1600"/>
                        <a:t>100%</a:t>
                      </a:r>
                    </a:p>
                  </a:txBody>
                  <a:tcPr marL="108420" marR="108420" marT="54210" marB="54210"/>
                </a:tc>
                <a:extLst>
                  <a:ext uri="{0D108BD9-81ED-4DB2-BD59-A6C34878D82A}">
                    <a16:rowId xmlns:a16="http://schemas.microsoft.com/office/drawing/2014/main" val="36294226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93130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909DB7E-47E3-4245-8295-7FD283B4D2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3"/>
            <a:ext cx="7886700" cy="994173"/>
          </a:xfrm>
        </p:spPr>
        <p:txBody>
          <a:bodyPr>
            <a:normAutofit/>
          </a:bodyPr>
          <a:lstStyle/>
          <a:p>
            <a:r>
              <a:rPr lang="pt-BR" sz="4100"/>
              <a:t>Hipóteses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1777" y="1258029"/>
            <a:ext cx="8140446" cy="13716"/>
          </a:xfrm>
          <a:custGeom>
            <a:avLst/>
            <a:gdLst>
              <a:gd name="connsiteX0" fmla="*/ 0 w 8140446"/>
              <a:gd name="connsiteY0" fmla="*/ 0 h 13716"/>
              <a:gd name="connsiteX1" fmla="*/ 434157 w 8140446"/>
              <a:gd name="connsiteY1" fmla="*/ 0 h 13716"/>
              <a:gd name="connsiteX2" fmla="*/ 1193932 w 8140446"/>
              <a:gd name="connsiteY2" fmla="*/ 0 h 13716"/>
              <a:gd name="connsiteX3" fmla="*/ 1628089 w 8140446"/>
              <a:gd name="connsiteY3" fmla="*/ 0 h 13716"/>
              <a:gd name="connsiteX4" fmla="*/ 2225055 w 8140446"/>
              <a:gd name="connsiteY4" fmla="*/ 0 h 13716"/>
              <a:gd name="connsiteX5" fmla="*/ 3066235 w 8140446"/>
              <a:gd name="connsiteY5" fmla="*/ 0 h 13716"/>
              <a:gd name="connsiteX6" fmla="*/ 3744605 w 8140446"/>
              <a:gd name="connsiteY6" fmla="*/ 0 h 13716"/>
              <a:gd name="connsiteX7" fmla="*/ 4504380 w 8140446"/>
              <a:gd name="connsiteY7" fmla="*/ 0 h 13716"/>
              <a:gd name="connsiteX8" fmla="*/ 5101346 w 8140446"/>
              <a:gd name="connsiteY8" fmla="*/ 0 h 13716"/>
              <a:gd name="connsiteX9" fmla="*/ 5779717 w 8140446"/>
              <a:gd name="connsiteY9" fmla="*/ 0 h 13716"/>
              <a:gd name="connsiteX10" fmla="*/ 6620896 w 8140446"/>
              <a:gd name="connsiteY10" fmla="*/ 0 h 13716"/>
              <a:gd name="connsiteX11" fmla="*/ 7136458 w 8140446"/>
              <a:gd name="connsiteY11" fmla="*/ 0 h 13716"/>
              <a:gd name="connsiteX12" fmla="*/ 8140446 w 8140446"/>
              <a:gd name="connsiteY12" fmla="*/ 0 h 13716"/>
              <a:gd name="connsiteX13" fmla="*/ 8140446 w 8140446"/>
              <a:gd name="connsiteY13" fmla="*/ 13716 h 13716"/>
              <a:gd name="connsiteX14" fmla="*/ 7543480 w 8140446"/>
              <a:gd name="connsiteY14" fmla="*/ 13716 h 13716"/>
              <a:gd name="connsiteX15" fmla="*/ 7109323 w 8140446"/>
              <a:gd name="connsiteY15" fmla="*/ 13716 h 13716"/>
              <a:gd name="connsiteX16" fmla="*/ 6430952 w 8140446"/>
              <a:gd name="connsiteY16" fmla="*/ 13716 h 13716"/>
              <a:gd name="connsiteX17" fmla="*/ 5915391 w 8140446"/>
              <a:gd name="connsiteY17" fmla="*/ 13716 h 13716"/>
              <a:gd name="connsiteX18" fmla="*/ 5237020 w 8140446"/>
              <a:gd name="connsiteY18" fmla="*/ 13716 h 13716"/>
              <a:gd name="connsiteX19" fmla="*/ 4558650 w 8140446"/>
              <a:gd name="connsiteY19" fmla="*/ 13716 h 13716"/>
              <a:gd name="connsiteX20" fmla="*/ 3880279 w 8140446"/>
              <a:gd name="connsiteY20" fmla="*/ 13716 h 13716"/>
              <a:gd name="connsiteX21" fmla="*/ 3201909 w 8140446"/>
              <a:gd name="connsiteY21" fmla="*/ 13716 h 13716"/>
              <a:gd name="connsiteX22" fmla="*/ 2604943 w 8140446"/>
              <a:gd name="connsiteY22" fmla="*/ 13716 h 13716"/>
              <a:gd name="connsiteX23" fmla="*/ 1845168 w 8140446"/>
              <a:gd name="connsiteY23" fmla="*/ 13716 h 13716"/>
              <a:gd name="connsiteX24" fmla="*/ 1166797 w 8140446"/>
              <a:gd name="connsiteY24" fmla="*/ 13716 h 13716"/>
              <a:gd name="connsiteX25" fmla="*/ 0 w 8140446"/>
              <a:gd name="connsiteY25" fmla="*/ 13716 h 13716"/>
              <a:gd name="connsiteX26" fmla="*/ 0 w 8140446"/>
              <a:gd name="connsiteY26" fmla="*/ 0 h 13716"/>
              <a:gd name="connsiteX0" fmla="*/ 0 w 8140446"/>
              <a:gd name="connsiteY0" fmla="*/ 0 h 13716"/>
              <a:gd name="connsiteX1" fmla="*/ 596966 w 8140446"/>
              <a:gd name="connsiteY1" fmla="*/ 0 h 13716"/>
              <a:gd name="connsiteX2" fmla="*/ 1031123 w 8140446"/>
              <a:gd name="connsiteY2" fmla="*/ 0 h 13716"/>
              <a:gd name="connsiteX3" fmla="*/ 1872303 w 8140446"/>
              <a:gd name="connsiteY3" fmla="*/ 0 h 13716"/>
              <a:gd name="connsiteX4" fmla="*/ 2469269 w 8140446"/>
              <a:gd name="connsiteY4" fmla="*/ 0 h 13716"/>
              <a:gd name="connsiteX5" fmla="*/ 3066235 w 8140446"/>
              <a:gd name="connsiteY5" fmla="*/ 0 h 13716"/>
              <a:gd name="connsiteX6" fmla="*/ 3907414 w 8140446"/>
              <a:gd name="connsiteY6" fmla="*/ 0 h 13716"/>
              <a:gd name="connsiteX7" fmla="*/ 4422976 w 8140446"/>
              <a:gd name="connsiteY7" fmla="*/ 0 h 13716"/>
              <a:gd name="connsiteX8" fmla="*/ 5264155 w 8140446"/>
              <a:gd name="connsiteY8" fmla="*/ 0 h 13716"/>
              <a:gd name="connsiteX9" fmla="*/ 6105335 w 8140446"/>
              <a:gd name="connsiteY9" fmla="*/ 0 h 13716"/>
              <a:gd name="connsiteX10" fmla="*/ 6783705 w 8140446"/>
              <a:gd name="connsiteY10" fmla="*/ 0 h 13716"/>
              <a:gd name="connsiteX11" fmla="*/ 8140446 w 8140446"/>
              <a:gd name="connsiteY11" fmla="*/ 0 h 13716"/>
              <a:gd name="connsiteX12" fmla="*/ 8140446 w 8140446"/>
              <a:gd name="connsiteY12" fmla="*/ 13716 h 13716"/>
              <a:gd name="connsiteX13" fmla="*/ 7706289 w 8140446"/>
              <a:gd name="connsiteY13" fmla="*/ 13716 h 13716"/>
              <a:gd name="connsiteX14" fmla="*/ 6865109 w 8140446"/>
              <a:gd name="connsiteY14" fmla="*/ 13716 h 13716"/>
              <a:gd name="connsiteX15" fmla="*/ 6349548 w 8140446"/>
              <a:gd name="connsiteY15" fmla="*/ 13716 h 13716"/>
              <a:gd name="connsiteX16" fmla="*/ 5671177 w 8140446"/>
              <a:gd name="connsiteY16" fmla="*/ 13716 h 13716"/>
              <a:gd name="connsiteX17" fmla="*/ 4829998 w 8140446"/>
              <a:gd name="connsiteY17" fmla="*/ 13716 h 13716"/>
              <a:gd name="connsiteX18" fmla="*/ 4151627 w 8140446"/>
              <a:gd name="connsiteY18" fmla="*/ 13716 h 13716"/>
              <a:gd name="connsiteX19" fmla="*/ 3717470 w 8140446"/>
              <a:gd name="connsiteY19" fmla="*/ 13716 h 13716"/>
              <a:gd name="connsiteX20" fmla="*/ 3201909 w 8140446"/>
              <a:gd name="connsiteY20" fmla="*/ 13716 h 13716"/>
              <a:gd name="connsiteX21" fmla="*/ 2360729 w 8140446"/>
              <a:gd name="connsiteY21" fmla="*/ 13716 h 13716"/>
              <a:gd name="connsiteX22" fmla="*/ 1682359 w 8140446"/>
              <a:gd name="connsiteY22" fmla="*/ 13716 h 13716"/>
              <a:gd name="connsiteX23" fmla="*/ 1166797 w 8140446"/>
              <a:gd name="connsiteY23" fmla="*/ 13716 h 13716"/>
              <a:gd name="connsiteX24" fmla="*/ 0 w 8140446"/>
              <a:gd name="connsiteY24" fmla="*/ 13716 h 13716"/>
              <a:gd name="connsiteX25" fmla="*/ 0 w 8140446"/>
              <a:gd name="connsiteY25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8140446" h="13716" fill="none" extrusionOk="0">
                <a:moveTo>
                  <a:pt x="0" y="0"/>
                </a:moveTo>
                <a:cubicBezTo>
                  <a:pt x="87427" y="6231"/>
                  <a:pt x="309612" y="-26324"/>
                  <a:pt x="434157" y="0"/>
                </a:cubicBezTo>
                <a:cubicBezTo>
                  <a:pt x="536972" y="29330"/>
                  <a:pt x="959392" y="28619"/>
                  <a:pt x="1193932" y="0"/>
                </a:cubicBezTo>
                <a:cubicBezTo>
                  <a:pt x="1446097" y="13819"/>
                  <a:pt x="1471680" y="7203"/>
                  <a:pt x="1628089" y="0"/>
                </a:cubicBezTo>
                <a:cubicBezTo>
                  <a:pt x="1817415" y="4047"/>
                  <a:pt x="1949536" y="-59324"/>
                  <a:pt x="2225055" y="0"/>
                </a:cubicBezTo>
                <a:cubicBezTo>
                  <a:pt x="2520490" y="18365"/>
                  <a:pt x="2717469" y="18707"/>
                  <a:pt x="3066235" y="0"/>
                </a:cubicBezTo>
                <a:cubicBezTo>
                  <a:pt x="3437075" y="3751"/>
                  <a:pt x="3408347" y="31644"/>
                  <a:pt x="3744605" y="0"/>
                </a:cubicBezTo>
                <a:cubicBezTo>
                  <a:pt x="4097249" y="-11527"/>
                  <a:pt x="4249699" y="-32555"/>
                  <a:pt x="4504380" y="0"/>
                </a:cubicBezTo>
                <a:cubicBezTo>
                  <a:pt x="4737570" y="17980"/>
                  <a:pt x="4877497" y="1006"/>
                  <a:pt x="5101346" y="0"/>
                </a:cubicBezTo>
                <a:cubicBezTo>
                  <a:pt x="5359305" y="-15330"/>
                  <a:pt x="5447195" y="7257"/>
                  <a:pt x="5779717" y="0"/>
                </a:cubicBezTo>
                <a:cubicBezTo>
                  <a:pt x="6090019" y="-17621"/>
                  <a:pt x="6273151" y="4279"/>
                  <a:pt x="6620896" y="0"/>
                </a:cubicBezTo>
                <a:cubicBezTo>
                  <a:pt x="6968586" y="34056"/>
                  <a:pt x="6990073" y="23587"/>
                  <a:pt x="7136458" y="0"/>
                </a:cubicBezTo>
                <a:cubicBezTo>
                  <a:pt x="7320575" y="20480"/>
                  <a:pt x="7847401" y="-6173"/>
                  <a:pt x="8140446" y="0"/>
                </a:cubicBezTo>
                <a:cubicBezTo>
                  <a:pt x="8139575" y="3138"/>
                  <a:pt x="8140433" y="8565"/>
                  <a:pt x="8140446" y="13716"/>
                </a:cubicBezTo>
                <a:cubicBezTo>
                  <a:pt x="7908069" y="-25208"/>
                  <a:pt x="7683037" y="17405"/>
                  <a:pt x="7543480" y="13716"/>
                </a:cubicBezTo>
                <a:cubicBezTo>
                  <a:pt x="7393752" y="5478"/>
                  <a:pt x="7221032" y="-7801"/>
                  <a:pt x="7109323" y="13716"/>
                </a:cubicBezTo>
                <a:cubicBezTo>
                  <a:pt x="7015297" y="17911"/>
                  <a:pt x="6599332" y="36327"/>
                  <a:pt x="6430952" y="13716"/>
                </a:cubicBezTo>
                <a:cubicBezTo>
                  <a:pt x="6292915" y="-38722"/>
                  <a:pt x="6142305" y="16935"/>
                  <a:pt x="5915391" y="13716"/>
                </a:cubicBezTo>
                <a:cubicBezTo>
                  <a:pt x="5682725" y="43271"/>
                  <a:pt x="5440566" y="26848"/>
                  <a:pt x="5237020" y="13716"/>
                </a:cubicBezTo>
                <a:cubicBezTo>
                  <a:pt x="5046456" y="6005"/>
                  <a:pt x="4706449" y="47404"/>
                  <a:pt x="4558650" y="13716"/>
                </a:cubicBezTo>
                <a:cubicBezTo>
                  <a:pt x="4361396" y="-5559"/>
                  <a:pt x="4145362" y="-26875"/>
                  <a:pt x="3880279" y="13716"/>
                </a:cubicBezTo>
                <a:cubicBezTo>
                  <a:pt x="3610716" y="20839"/>
                  <a:pt x="3472690" y="-564"/>
                  <a:pt x="3201909" y="13716"/>
                </a:cubicBezTo>
                <a:cubicBezTo>
                  <a:pt x="2913595" y="30525"/>
                  <a:pt x="2753317" y="-5721"/>
                  <a:pt x="2604943" y="13716"/>
                </a:cubicBezTo>
                <a:cubicBezTo>
                  <a:pt x="2450130" y="32417"/>
                  <a:pt x="1974183" y="35587"/>
                  <a:pt x="1845168" y="13716"/>
                </a:cubicBezTo>
                <a:cubicBezTo>
                  <a:pt x="1677929" y="-4352"/>
                  <a:pt x="1378098" y="-5344"/>
                  <a:pt x="1166797" y="13716"/>
                </a:cubicBezTo>
                <a:cubicBezTo>
                  <a:pt x="921150" y="48705"/>
                  <a:pt x="327457" y="42725"/>
                  <a:pt x="0" y="13716"/>
                </a:cubicBezTo>
                <a:cubicBezTo>
                  <a:pt x="-457" y="9675"/>
                  <a:pt x="580" y="3290"/>
                  <a:pt x="0" y="0"/>
                </a:cubicBezTo>
                <a:close/>
              </a:path>
              <a:path w="8140446" h="13716" stroke="0" extrusionOk="0">
                <a:moveTo>
                  <a:pt x="0" y="0"/>
                </a:moveTo>
                <a:cubicBezTo>
                  <a:pt x="136968" y="-25482"/>
                  <a:pt x="379786" y="11224"/>
                  <a:pt x="596966" y="0"/>
                </a:cubicBezTo>
                <a:cubicBezTo>
                  <a:pt x="815878" y="-21223"/>
                  <a:pt x="832062" y="11868"/>
                  <a:pt x="1031123" y="0"/>
                </a:cubicBezTo>
                <a:cubicBezTo>
                  <a:pt x="1256800" y="-30738"/>
                  <a:pt x="1658090" y="-20345"/>
                  <a:pt x="1872303" y="0"/>
                </a:cubicBezTo>
                <a:cubicBezTo>
                  <a:pt x="2115604" y="28431"/>
                  <a:pt x="2277865" y="-40642"/>
                  <a:pt x="2469269" y="0"/>
                </a:cubicBezTo>
                <a:cubicBezTo>
                  <a:pt x="2679731" y="25919"/>
                  <a:pt x="2788602" y="-6498"/>
                  <a:pt x="3066235" y="0"/>
                </a:cubicBezTo>
                <a:cubicBezTo>
                  <a:pt x="3325663" y="-14487"/>
                  <a:pt x="3706561" y="67517"/>
                  <a:pt x="3907414" y="0"/>
                </a:cubicBezTo>
                <a:cubicBezTo>
                  <a:pt x="4127229" y="-37113"/>
                  <a:pt x="4179037" y="-8167"/>
                  <a:pt x="4422976" y="0"/>
                </a:cubicBezTo>
                <a:cubicBezTo>
                  <a:pt x="4683575" y="-28486"/>
                  <a:pt x="5055803" y="-13799"/>
                  <a:pt x="5264155" y="0"/>
                </a:cubicBezTo>
                <a:cubicBezTo>
                  <a:pt x="5513566" y="14315"/>
                  <a:pt x="5735215" y="2768"/>
                  <a:pt x="6105335" y="0"/>
                </a:cubicBezTo>
                <a:cubicBezTo>
                  <a:pt x="6510913" y="-12587"/>
                  <a:pt x="6456171" y="3247"/>
                  <a:pt x="6783705" y="0"/>
                </a:cubicBezTo>
                <a:cubicBezTo>
                  <a:pt x="7057099" y="-15461"/>
                  <a:pt x="7592067" y="5384"/>
                  <a:pt x="8140446" y="0"/>
                </a:cubicBezTo>
                <a:cubicBezTo>
                  <a:pt x="8139761" y="5232"/>
                  <a:pt x="8140368" y="9058"/>
                  <a:pt x="8140446" y="13716"/>
                </a:cubicBezTo>
                <a:cubicBezTo>
                  <a:pt x="7961834" y="3834"/>
                  <a:pt x="7874097" y="5778"/>
                  <a:pt x="7706289" y="13716"/>
                </a:cubicBezTo>
                <a:cubicBezTo>
                  <a:pt x="7582508" y="-19492"/>
                  <a:pt x="7179551" y="-37683"/>
                  <a:pt x="6865109" y="13716"/>
                </a:cubicBezTo>
                <a:cubicBezTo>
                  <a:pt x="6583382" y="19545"/>
                  <a:pt x="6525821" y="32124"/>
                  <a:pt x="6349548" y="13716"/>
                </a:cubicBezTo>
                <a:cubicBezTo>
                  <a:pt x="6209953" y="6309"/>
                  <a:pt x="5959707" y="-52400"/>
                  <a:pt x="5671177" y="13716"/>
                </a:cubicBezTo>
                <a:cubicBezTo>
                  <a:pt x="5387744" y="25237"/>
                  <a:pt x="5228514" y="96935"/>
                  <a:pt x="4829998" y="13716"/>
                </a:cubicBezTo>
                <a:cubicBezTo>
                  <a:pt x="4415646" y="-33168"/>
                  <a:pt x="4343809" y="24382"/>
                  <a:pt x="4151627" y="13716"/>
                </a:cubicBezTo>
                <a:cubicBezTo>
                  <a:pt x="3950673" y="-14368"/>
                  <a:pt x="3879947" y="36571"/>
                  <a:pt x="3717470" y="13716"/>
                </a:cubicBezTo>
                <a:cubicBezTo>
                  <a:pt x="3558660" y="5538"/>
                  <a:pt x="3468854" y="24803"/>
                  <a:pt x="3201909" y="13716"/>
                </a:cubicBezTo>
                <a:cubicBezTo>
                  <a:pt x="2965673" y="5933"/>
                  <a:pt x="2568327" y="17544"/>
                  <a:pt x="2360729" y="13716"/>
                </a:cubicBezTo>
                <a:cubicBezTo>
                  <a:pt x="2171885" y="44572"/>
                  <a:pt x="1923258" y="11448"/>
                  <a:pt x="1682359" y="13716"/>
                </a:cubicBezTo>
                <a:cubicBezTo>
                  <a:pt x="1430698" y="-6950"/>
                  <a:pt x="1324229" y="-6323"/>
                  <a:pt x="1166797" y="13716"/>
                </a:cubicBezTo>
                <a:cubicBezTo>
                  <a:pt x="1001390" y="37223"/>
                  <a:pt x="324313" y="53392"/>
                  <a:pt x="0" y="13716"/>
                </a:cubicBezTo>
                <a:cubicBezTo>
                  <a:pt x="427" y="7441"/>
                  <a:pt x="425" y="4765"/>
                  <a:pt x="0" y="0"/>
                </a:cubicBezTo>
                <a:close/>
              </a:path>
              <a:path w="8140446" h="13716" fill="none" stroke="0" extrusionOk="0">
                <a:moveTo>
                  <a:pt x="0" y="0"/>
                </a:moveTo>
                <a:cubicBezTo>
                  <a:pt x="69532" y="-6557"/>
                  <a:pt x="264219" y="3919"/>
                  <a:pt x="434157" y="0"/>
                </a:cubicBezTo>
                <a:cubicBezTo>
                  <a:pt x="600013" y="9090"/>
                  <a:pt x="921449" y="-13478"/>
                  <a:pt x="1193932" y="0"/>
                </a:cubicBezTo>
                <a:cubicBezTo>
                  <a:pt x="1443592" y="14844"/>
                  <a:pt x="1471188" y="10722"/>
                  <a:pt x="1628089" y="0"/>
                </a:cubicBezTo>
                <a:cubicBezTo>
                  <a:pt x="1750006" y="-24149"/>
                  <a:pt x="1967480" y="-14904"/>
                  <a:pt x="2225055" y="0"/>
                </a:cubicBezTo>
                <a:cubicBezTo>
                  <a:pt x="2503918" y="19247"/>
                  <a:pt x="2709263" y="-16351"/>
                  <a:pt x="3066235" y="0"/>
                </a:cubicBezTo>
                <a:cubicBezTo>
                  <a:pt x="3429723" y="-1627"/>
                  <a:pt x="3399401" y="30976"/>
                  <a:pt x="3744605" y="0"/>
                </a:cubicBezTo>
                <a:cubicBezTo>
                  <a:pt x="4081920" y="-40602"/>
                  <a:pt x="4258272" y="-2441"/>
                  <a:pt x="4504380" y="0"/>
                </a:cubicBezTo>
                <a:cubicBezTo>
                  <a:pt x="4760039" y="21121"/>
                  <a:pt x="4866555" y="-1351"/>
                  <a:pt x="5101346" y="0"/>
                </a:cubicBezTo>
                <a:cubicBezTo>
                  <a:pt x="5336279" y="1859"/>
                  <a:pt x="5465100" y="30801"/>
                  <a:pt x="5779717" y="0"/>
                </a:cubicBezTo>
                <a:cubicBezTo>
                  <a:pt x="6117018" y="-2879"/>
                  <a:pt x="6273497" y="-5002"/>
                  <a:pt x="6620896" y="0"/>
                </a:cubicBezTo>
                <a:cubicBezTo>
                  <a:pt x="6972306" y="38666"/>
                  <a:pt x="6992056" y="28334"/>
                  <a:pt x="7136458" y="0"/>
                </a:cubicBezTo>
                <a:cubicBezTo>
                  <a:pt x="7325567" y="-61201"/>
                  <a:pt x="7766555" y="-88399"/>
                  <a:pt x="8140446" y="0"/>
                </a:cubicBezTo>
                <a:cubicBezTo>
                  <a:pt x="8140370" y="2812"/>
                  <a:pt x="8139830" y="9122"/>
                  <a:pt x="8140446" y="13716"/>
                </a:cubicBezTo>
                <a:cubicBezTo>
                  <a:pt x="7892673" y="-8584"/>
                  <a:pt x="7668025" y="-3922"/>
                  <a:pt x="7543480" y="13716"/>
                </a:cubicBezTo>
                <a:cubicBezTo>
                  <a:pt x="7406710" y="-8039"/>
                  <a:pt x="7207646" y="4321"/>
                  <a:pt x="7109323" y="13716"/>
                </a:cubicBezTo>
                <a:cubicBezTo>
                  <a:pt x="6993037" y="44439"/>
                  <a:pt x="6598723" y="54833"/>
                  <a:pt x="6430952" y="13716"/>
                </a:cubicBezTo>
                <a:cubicBezTo>
                  <a:pt x="6284771" y="10743"/>
                  <a:pt x="6162730" y="15778"/>
                  <a:pt x="5915391" y="13716"/>
                </a:cubicBezTo>
                <a:cubicBezTo>
                  <a:pt x="5684668" y="9031"/>
                  <a:pt x="5422852" y="49046"/>
                  <a:pt x="5237020" y="13716"/>
                </a:cubicBezTo>
                <a:cubicBezTo>
                  <a:pt x="5035482" y="21724"/>
                  <a:pt x="4719808" y="50573"/>
                  <a:pt x="4558650" y="13716"/>
                </a:cubicBezTo>
                <a:cubicBezTo>
                  <a:pt x="4375169" y="-40159"/>
                  <a:pt x="4137553" y="7514"/>
                  <a:pt x="3880279" y="13716"/>
                </a:cubicBezTo>
                <a:cubicBezTo>
                  <a:pt x="3624533" y="28076"/>
                  <a:pt x="3467387" y="1908"/>
                  <a:pt x="3201909" y="13716"/>
                </a:cubicBezTo>
                <a:cubicBezTo>
                  <a:pt x="2918126" y="68770"/>
                  <a:pt x="2717830" y="-21728"/>
                  <a:pt x="2604943" y="13716"/>
                </a:cubicBezTo>
                <a:cubicBezTo>
                  <a:pt x="2496133" y="39953"/>
                  <a:pt x="2003915" y="13682"/>
                  <a:pt x="1845168" y="13716"/>
                </a:cubicBezTo>
                <a:cubicBezTo>
                  <a:pt x="1694518" y="10417"/>
                  <a:pt x="1344959" y="39616"/>
                  <a:pt x="1166797" y="13716"/>
                </a:cubicBezTo>
                <a:cubicBezTo>
                  <a:pt x="935925" y="64879"/>
                  <a:pt x="319712" y="-68544"/>
                  <a:pt x="0" y="13716"/>
                </a:cubicBezTo>
                <a:cubicBezTo>
                  <a:pt x="203" y="9362"/>
                  <a:pt x="845" y="2328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8140446"/>
                      <a:gd name="connsiteY0" fmla="*/ 0 h 13716"/>
                      <a:gd name="connsiteX1" fmla="*/ 434157 w 8140446"/>
                      <a:gd name="connsiteY1" fmla="*/ 0 h 13716"/>
                      <a:gd name="connsiteX2" fmla="*/ 1193932 w 8140446"/>
                      <a:gd name="connsiteY2" fmla="*/ 0 h 13716"/>
                      <a:gd name="connsiteX3" fmla="*/ 1628089 w 8140446"/>
                      <a:gd name="connsiteY3" fmla="*/ 0 h 13716"/>
                      <a:gd name="connsiteX4" fmla="*/ 2225055 w 8140446"/>
                      <a:gd name="connsiteY4" fmla="*/ 0 h 13716"/>
                      <a:gd name="connsiteX5" fmla="*/ 3066235 w 8140446"/>
                      <a:gd name="connsiteY5" fmla="*/ 0 h 13716"/>
                      <a:gd name="connsiteX6" fmla="*/ 3744605 w 8140446"/>
                      <a:gd name="connsiteY6" fmla="*/ 0 h 13716"/>
                      <a:gd name="connsiteX7" fmla="*/ 4504380 w 8140446"/>
                      <a:gd name="connsiteY7" fmla="*/ 0 h 13716"/>
                      <a:gd name="connsiteX8" fmla="*/ 5101346 w 8140446"/>
                      <a:gd name="connsiteY8" fmla="*/ 0 h 13716"/>
                      <a:gd name="connsiteX9" fmla="*/ 5779717 w 8140446"/>
                      <a:gd name="connsiteY9" fmla="*/ 0 h 13716"/>
                      <a:gd name="connsiteX10" fmla="*/ 6620896 w 8140446"/>
                      <a:gd name="connsiteY10" fmla="*/ 0 h 13716"/>
                      <a:gd name="connsiteX11" fmla="*/ 7136458 w 8140446"/>
                      <a:gd name="connsiteY11" fmla="*/ 0 h 13716"/>
                      <a:gd name="connsiteX12" fmla="*/ 8140446 w 8140446"/>
                      <a:gd name="connsiteY12" fmla="*/ 0 h 13716"/>
                      <a:gd name="connsiteX13" fmla="*/ 8140446 w 8140446"/>
                      <a:gd name="connsiteY13" fmla="*/ 13716 h 13716"/>
                      <a:gd name="connsiteX14" fmla="*/ 7543480 w 8140446"/>
                      <a:gd name="connsiteY14" fmla="*/ 13716 h 13716"/>
                      <a:gd name="connsiteX15" fmla="*/ 7109323 w 8140446"/>
                      <a:gd name="connsiteY15" fmla="*/ 13716 h 13716"/>
                      <a:gd name="connsiteX16" fmla="*/ 6430952 w 8140446"/>
                      <a:gd name="connsiteY16" fmla="*/ 13716 h 13716"/>
                      <a:gd name="connsiteX17" fmla="*/ 5915391 w 8140446"/>
                      <a:gd name="connsiteY17" fmla="*/ 13716 h 13716"/>
                      <a:gd name="connsiteX18" fmla="*/ 5237020 w 8140446"/>
                      <a:gd name="connsiteY18" fmla="*/ 13716 h 13716"/>
                      <a:gd name="connsiteX19" fmla="*/ 4558650 w 8140446"/>
                      <a:gd name="connsiteY19" fmla="*/ 13716 h 13716"/>
                      <a:gd name="connsiteX20" fmla="*/ 3880279 w 8140446"/>
                      <a:gd name="connsiteY20" fmla="*/ 13716 h 13716"/>
                      <a:gd name="connsiteX21" fmla="*/ 3201909 w 8140446"/>
                      <a:gd name="connsiteY21" fmla="*/ 13716 h 13716"/>
                      <a:gd name="connsiteX22" fmla="*/ 2604943 w 8140446"/>
                      <a:gd name="connsiteY22" fmla="*/ 13716 h 13716"/>
                      <a:gd name="connsiteX23" fmla="*/ 1845168 w 8140446"/>
                      <a:gd name="connsiteY23" fmla="*/ 13716 h 13716"/>
                      <a:gd name="connsiteX24" fmla="*/ 1166797 w 8140446"/>
                      <a:gd name="connsiteY24" fmla="*/ 13716 h 13716"/>
                      <a:gd name="connsiteX25" fmla="*/ 0 w 8140446"/>
                      <a:gd name="connsiteY25" fmla="*/ 13716 h 13716"/>
                      <a:gd name="connsiteX26" fmla="*/ 0 w 8140446"/>
                      <a:gd name="connsiteY26" fmla="*/ 0 h 137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8140446" h="13716" fill="none" extrusionOk="0">
                        <a:moveTo>
                          <a:pt x="0" y="0"/>
                        </a:moveTo>
                        <a:cubicBezTo>
                          <a:pt x="94920" y="9103"/>
                          <a:pt x="287892" y="-4966"/>
                          <a:pt x="434157" y="0"/>
                        </a:cubicBezTo>
                        <a:cubicBezTo>
                          <a:pt x="580422" y="4966"/>
                          <a:pt x="943595" y="-14182"/>
                          <a:pt x="1193932" y="0"/>
                        </a:cubicBezTo>
                        <a:cubicBezTo>
                          <a:pt x="1444270" y="14182"/>
                          <a:pt x="1472129" y="5523"/>
                          <a:pt x="1628089" y="0"/>
                        </a:cubicBezTo>
                        <a:cubicBezTo>
                          <a:pt x="1784049" y="-5523"/>
                          <a:pt x="1962419" y="-17322"/>
                          <a:pt x="2225055" y="0"/>
                        </a:cubicBezTo>
                        <a:cubicBezTo>
                          <a:pt x="2487691" y="17322"/>
                          <a:pt x="2700681" y="1311"/>
                          <a:pt x="3066235" y="0"/>
                        </a:cubicBezTo>
                        <a:cubicBezTo>
                          <a:pt x="3431789" y="-1311"/>
                          <a:pt x="3405662" y="25081"/>
                          <a:pt x="3744605" y="0"/>
                        </a:cubicBezTo>
                        <a:cubicBezTo>
                          <a:pt x="4083548" y="-25081"/>
                          <a:pt x="4265111" y="-11945"/>
                          <a:pt x="4504380" y="0"/>
                        </a:cubicBezTo>
                        <a:cubicBezTo>
                          <a:pt x="4743649" y="11945"/>
                          <a:pt x="4860394" y="-2832"/>
                          <a:pt x="5101346" y="0"/>
                        </a:cubicBezTo>
                        <a:cubicBezTo>
                          <a:pt x="5342298" y="2832"/>
                          <a:pt x="5456387" y="23676"/>
                          <a:pt x="5779717" y="0"/>
                        </a:cubicBezTo>
                        <a:cubicBezTo>
                          <a:pt x="6103047" y="-23676"/>
                          <a:pt x="6270379" y="-37291"/>
                          <a:pt x="6620896" y="0"/>
                        </a:cubicBezTo>
                        <a:cubicBezTo>
                          <a:pt x="6971413" y="37291"/>
                          <a:pt x="6989068" y="24674"/>
                          <a:pt x="7136458" y="0"/>
                        </a:cubicBezTo>
                        <a:cubicBezTo>
                          <a:pt x="7283848" y="-24674"/>
                          <a:pt x="7752532" y="-22436"/>
                          <a:pt x="8140446" y="0"/>
                        </a:cubicBezTo>
                        <a:cubicBezTo>
                          <a:pt x="8140543" y="2784"/>
                          <a:pt x="8140462" y="9558"/>
                          <a:pt x="8140446" y="13716"/>
                        </a:cubicBezTo>
                        <a:cubicBezTo>
                          <a:pt x="7906329" y="-7615"/>
                          <a:pt x="7681180" y="22893"/>
                          <a:pt x="7543480" y="13716"/>
                        </a:cubicBezTo>
                        <a:cubicBezTo>
                          <a:pt x="7405780" y="4539"/>
                          <a:pt x="7216607" y="-912"/>
                          <a:pt x="7109323" y="13716"/>
                        </a:cubicBezTo>
                        <a:cubicBezTo>
                          <a:pt x="7002039" y="28344"/>
                          <a:pt x="6576231" y="38120"/>
                          <a:pt x="6430952" y="13716"/>
                        </a:cubicBezTo>
                        <a:cubicBezTo>
                          <a:pt x="6285673" y="-10688"/>
                          <a:pt x="6138840" y="29949"/>
                          <a:pt x="5915391" y="13716"/>
                        </a:cubicBezTo>
                        <a:cubicBezTo>
                          <a:pt x="5691942" y="-2517"/>
                          <a:pt x="5459460" y="47094"/>
                          <a:pt x="5237020" y="13716"/>
                        </a:cubicBezTo>
                        <a:cubicBezTo>
                          <a:pt x="5014580" y="-19662"/>
                          <a:pt x="4747677" y="35877"/>
                          <a:pt x="4558650" y="13716"/>
                        </a:cubicBezTo>
                        <a:cubicBezTo>
                          <a:pt x="4369623" y="-8445"/>
                          <a:pt x="4146061" y="7996"/>
                          <a:pt x="3880279" y="13716"/>
                        </a:cubicBezTo>
                        <a:cubicBezTo>
                          <a:pt x="3614497" y="19436"/>
                          <a:pt x="3473808" y="-17480"/>
                          <a:pt x="3201909" y="13716"/>
                        </a:cubicBezTo>
                        <a:cubicBezTo>
                          <a:pt x="2930010" y="44912"/>
                          <a:pt x="2728175" y="-8002"/>
                          <a:pt x="2604943" y="13716"/>
                        </a:cubicBezTo>
                        <a:cubicBezTo>
                          <a:pt x="2481711" y="35434"/>
                          <a:pt x="2004334" y="22380"/>
                          <a:pt x="1845168" y="13716"/>
                        </a:cubicBezTo>
                        <a:cubicBezTo>
                          <a:pt x="1686003" y="5052"/>
                          <a:pt x="1375070" y="33008"/>
                          <a:pt x="1166797" y="13716"/>
                        </a:cubicBezTo>
                        <a:cubicBezTo>
                          <a:pt x="958524" y="-5576"/>
                          <a:pt x="342846" y="4308"/>
                          <a:pt x="0" y="13716"/>
                        </a:cubicBezTo>
                        <a:cubicBezTo>
                          <a:pt x="-100" y="9589"/>
                          <a:pt x="468" y="2983"/>
                          <a:pt x="0" y="0"/>
                        </a:cubicBezTo>
                        <a:close/>
                      </a:path>
                      <a:path w="8140446" h="13716" stroke="0" extrusionOk="0">
                        <a:moveTo>
                          <a:pt x="0" y="0"/>
                        </a:moveTo>
                        <a:cubicBezTo>
                          <a:pt x="142435" y="-24533"/>
                          <a:pt x="380026" y="17447"/>
                          <a:pt x="596966" y="0"/>
                        </a:cubicBezTo>
                        <a:cubicBezTo>
                          <a:pt x="813906" y="-17447"/>
                          <a:pt x="830530" y="13462"/>
                          <a:pt x="1031123" y="0"/>
                        </a:cubicBezTo>
                        <a:cubicBezTo>
                          <a:pt x="1231716" y="-13462"/>
                          <a:pt x="1634038" y="0"/>
                          <a:pt x="1872303" y="0"/>
                        </a:cubicBezTo>
                        <a:cubicBezTo>
                          <a:pt x="2110568" y="0"/>
                          <a:pt x="2261934" y="-25727"/>
                          <a:pt x="2469269" y="0"/>
                        </a:cubicBezTo>
                        <a:cubicBezTo>
                          <a:pt x="2676604" y="25727"/>
                          <a:pt x="2790440" y="16284"/>
                          <a:pt x="3066235" y="0"/>
                        </a:cubicBezTo>
                        <a:cubicBezTo>
                          <a:pt x="3342030" y="-16284"/>
                          <a:pt x="3685603" y="41976"/>
                          <a:pt x="3907414" y="0"/>
                        </a:cubicBezTo>
                        <a:cubicBezTo>
                          <a:pt x="4129225" y="-41976"/>
                          <a:pt x="4177416" y="-7598"/>
                          <a:pt x="4422976" y="0"/>
                        </a:cubicBezTo>
                        <a:cubicBezTo>
                          <a:pt x="4668536" y="7598"/>
                          <a:pt x="5023499" y="-28058"/>
                          <a:pt x="5264155" y="0"/>
                        </a:cubicBezTo>
                        <a:cubicBezTo>
                          <a:pt x="5504811" y="28058"/>
                          <a:pt x="5703675" y="13288"/>
                          <a:pt x="6105335" y="0"/>
                        </a:cubicBezTo>
                        <a:cubicBezTo>
                          <a:pt x="6506995" y="-13288"/>
                          <a:pt x="6455516" y="-5124"/>
                          <a:pt x="6783705" y="0"/>
                        </a:cubicBezTo>
                        <a:cubicBezTo>
                          <a:pt x="7111894" y="5124"/>
                          <a:pt x="7512856" y="10604"/>
                          <a:pt x="8140446" y="0"/>
                        </a:cubicBezTo>
                        <a:cubicBezTo>
                          <a:pt x="8139772" y="5682"/>
                          <a:pt x="8139843" y="9439"/>
                          <a:pt x="8140446" y="13716"/>
                        </a:cubicBezTo>
                        <a:cubicBezTo>
                          <a:pt x="7959314" y="-1227"/>
                          <a:pt x="7870113" y="5865"/>
                          <a:pt x="7706289" y="13716"/>
                        </a:cubicBezTo>
                        <a:cubicBezTo>
                          <a:pt x="7542465" y="21567"/>
                          <a:pt x="7157940" y="12910"/>
                          <a:pt x="6865109" y="13716"/>
                        </a:cubicBezTo>
                        <a:cubicBezTo>
                          <a:pt x="6572278" y="14522"/>
                          <a:pt x="6524256" y="33479"/>
                          <a:pt x="6349548" y="13716"/>
                        </a:cubicBezTo>
                        <a:cubicBezTo>
                          <a:pt x="6174840" y="-6047"/>
                          <a:pt x="5951624" y="-4398"/>
                          <a:pt x="5671177" y="13716"/>
                        </a:cubicBezTo>
                        <a:cubicBezTo>
                          <a:pt x="5390730" y="31830"/>
                          <a:pt x="5222992" y="55486"/>
                          <a:pt x="4829998" y="13716"/>
                        </a:cubicBezTo>
                        <a:cubicBezTo>
                          <a:pt x="4437004" y="-28054"/>
                          <a:pt x="4344181" y="34515"/>
                          <a:pt x="4151627" y="13716"/>
                        </a:cubicBezTo>
                        <a:cubicBezTo>
                          <a:pt x="3959073" y="-7083"/>
                          <a:pt x="3886970" y="28303"/>
                          <a:pt x="3717470" y="13716"/>
                        </a:cubicBezTo>
                        <a:cubicBezTo>
                          <a:pt x="3547970" y="-871"/>
                          <a:pt x="3451521" y="27300"/>
                          <a:pt x="3201909" y="13716"/>
                        </a:cubicBezTo>
                        <a:cubicBezTo>
                          <a:pt x="2952297" y="132"/>
                          <a:pt x="2543413" y="1457"/>
                          <a:pt x="2360729" y="13716"/>
                        </a:cubicBezTo>
                        <a:cubicBezTo>
                          <a:pt x="2178045" y="25975"/>
                          <a:pt x="1906056" y="21275"/>
                          <a:pt x="1682359" y="13716"/>
                        </a:cubicBezTo>
                        <a:cubicBezTo>
                          <a:pt x="1458662" y="6158"/>
                          <a:pt x="1330405" y="3474"/>
                          <a:pt x="1166797" y="13716"/>
                        </a:cubicBezTo>
                        <a:cubicBezTo>
                          <a:pt x="1003189" y="23958"/>
                          <a:pt x="278098" y="14961"/>
                          <a:pt x="0" y="13716"/>
                        </a:cubicBezTo>
                        <a:cubicBezTo>
                          <a:pt x="303" y="7982"/>
                          <a:pt x="182" y="520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69421B0-C0E4-0745-B888-5AEC7621A2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47038"/>
            <a:ext cx="8263830" cy="3559268"/>
          </a:xfrm>
        </p:spPr>
        <p:txBody>
          <a:bodyPr>
            <a:normAutofit/>
          </a:bodyPr>
          <a:lstStyle/>
          <a:p>
            <a:r>
              <a:rPr lang="pt-BR" sz="2000" dirty="0"/>
              <a:t>H</a:t>
            </a:r>
            <a:r>
              <a:rPr lang="pt-BR" sz="2000" baseline="-25000" dirty="0"/>
              <a:t>0</a:t>
            </a:r>
            <a:r>
              <a:rPr lang="pt-BR" sz="2000" dirty="0"/>
              <a:t>: Não há </a:t>
            </a:r>
            <a:r>
              <a:rPr lang="pt-PT" sz="2000" dirty="0"/>
              <a:t>diferença na taxa de direção embriagado entre homens e mulheres com menos de 20 anos.</a:t>
            </a:r>
            <a:r>
              <a:rPr lang="pt-BR" sz="2000" dirty="0"/>
              <a:t> </a:t>
            </a:r>
          </a:p>
          <a:p>
            <a:pPr lvl="1"/>
            <a:r>
              <a:rPr lang="pt-BR" sz="2000" b="1" dirty="0" err="1"/>
              <a:t>Qui</a:t>
            </a:r>
            <a:r>
              <a:rPr lang="pt-BR" sz="2000" b="1" dirty="0"/>
              <a:t>-quadrado: Não há relação entre as duas variáveis categóricas – são independentes</a:t>
            </a:r>
          </a:p>
          <a:p>
            <a:pPr lvl="1"/>
            <a:r>
              <a:rPr lang="pt-BR" sz="2000" b="1" dirty="0"/>
              <a:t>A proporção de bêbados = proporção das bêbadas</a:t>
            </a:r>
          </a:p>
          <a:p>
            <a:r>
              <a:rPr lang="pt-BR" sz="2000" dirty="0"/>
              <a:t>H</a:t>
            </a:r>
            <a:r>
              <a:rPr lang="pt-BR" sz="2000" baseline="-25000" dirty="0"/>
              <a:t>a</a:t>
            </a:r>
            <a:r>
              <a:rPr lang="pt-BR" sz="2000" dirty="0"/>
              <a:t>: Há diferença na taxa </a:t>
            </a:r>
            <a:r>
              <a:rPr lang="pt-PT" sz="2000" dirty="0"/>
              <a:t>de direção embriagado entre homens e mulheres com menos de 20 anos.</a:t>
            </a:r>
            <a:r>
              <a:rPr lang="pt-BR" sz="2000" dirty="0"/>
              <a:t> </a:t>
            </a:r>
          </a:p>
          <a:p>
            <a:pPr marL="0" indent="0">
              <a:buNone/>
            </a:pPr>
            <a:endParaRPr lang="pt-BR" sz="800" dirty="0"/>
          </a:p>
          <a:p>
            <a:pPr lvl="1"/>
            <a:r>
              <a:rPr lang="pt-BR" sz="1800" dirty="0"/>
              <a:t>16% </a:t>
            </a:r>
            <a:r>
              <a:rPr lang="pt-BR" sz="1800" dirty="0" err="1"/>
              <a:t>vs</a:t>
            </a:r>
            <a:r>
              <a:rPr lang="pt-BR" sz="1800" dirty="0"/>
              <a:t> 11,6% fornece forte evidência para concluir a relação?</a:t>
            </a:r>
          </a:p>
          <a:p>
            <a:pPr lvl="1"/>
            <a:r>
              <a:rPr lang="pt-BR" sz="1800" dirty="0"/>
              <a:t>Será que a amostragem não introduziu um viés significativo?</a:t>
            </a:r>
          </a:p>
        </p:txBody>
      </p:sp>
    </p:spTree>
    <p:extLst>
      <p:ext uri="{BB962C8B-B14F-4D97-AF65-F5344CB8AC3E}">
        <p14:creationId xmlns:p14="http://schemas.microsoft.com/office/powerpoint/2010/main" val="27229896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6521" y="0"/>
            <a:ext cx="851299" cy="35849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09ABE91-D1D6-B340-905A-7BBC5DE8FF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3"/>
            <a:ext cx="7886700" cy="994173"/>
          </a:xfrm>
        </p:spPr>
        <p:txBody>
          <a:bodyPr>
            <a:normAutofit/>
          </a:bodyPr>
          <a:lstStyle/>
          <a:p>
            <a:r>
              <a:rPr lang="pt-BR" dirty="0"/>
              <a:t>Abordagem </a:t>
            </a:r>
            <a:r>
              <a:rPr lang="pt-BR" dirty="0" err="1"/>
              <a:t>Qui</a:t>
            </a:r>
            <a:r>
              <a:rPr lang="pt-BR" dirty="0"/>
              <a:t>-quadrado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416783" y="1637417"/>
            <a:ext cx="3062575" cy="3062575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D9A72EE-00B0-FB47-B44F-56C66D8CBA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8"/>
            <a:ext cx="7886700" cy="3263504"/>
          </a:xfrm>
        </p:spPr>
        <p:txBody>
          <a:bodyPr>
            <a:normAutofit/>
          </a:bodyPr>
          <a:lstStyle/>
          <a:p>
            <a:r>
              <a:rPr lang="pt-BR" dirty="0"/>
              <a:t>Medir a que distância os dados estão do que é afirmado na hipótese nula</a:t>
            </a:r>
          </a:p>
          <a:p>
            <a:pPr lvl="1"/>
            <a:r>
              <a:rPr lang="pt-BR" dirty="0"/>
              <a:t>Quanto mais distante da hipótese nula, mais evidências apresenta contra ela.</a:t>
            </a:r>
          </a:p>
        </p:txBody>
      </p:sp>
    </p:spTree>
    <p:extLst>
      <p:ext uri="{BB962C8B-B14F-4D97-AF65-F5344CB8AC3E}">
        <p14:creationId xmlns:p14="http://schemas.microsoft.com/office/powerpoint/2010/main" val="19028136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8F1131-C45D-5E4E-8902-C245221B8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360" y="200608"/>
            <a:ext cx="8435280" cy="857250"/>
          </a:xfrm>
        </p:spPr>
        <p:txBody>
          <a:bodyPr>
            <a:normAutofit fontScale="90000"/>
          </a:bodyPr>
          <a:lstStyle/>
          <a:p>
            <a:r>
              <a:rPr lang="pt-BR" sz="2700" b="1" dirty="0">
                <a:solidFill>
                  <a:srgbClr val="133F7F"/>
                </a:solidFill>
                <a:latin typeface="Verdana" pitchFamily="34" charset="0"/>
              </a:rPr>
              <a:t>Contagens observadas </a:t>
            </a:r>
            <a:r>
              <a:rPr lang="pt-BR" sz="2700" b="1" dirty="0" err="1">
                <a:solidFill>
                  <a:srgbClr val="133F7F"/>
                </a:solidFill>
                <a:latin typeface="Verdana" pitchFamily="34" charset="0"/>
              </a:rPr>
              <a:t>vs</a:t>
            </a:r>
            <a:r>
              <a:rPr lang="pt-BR" sz="2700" b="1" dirty="0">
                <a:solidFill>
                  <a:srgbClr val="133F7F"/>
                </a:solidFill>
                <a:latin typeface="Verdana" pitchFamily="34" charset="0"/>
              </a:rPr>
              <a:t> Contagens esperadas</a:t>
            </a:r>
            <a:br>
              <a:rPr lang="pt-BR" sz="2700" b="1" dirty="0">
                <a:solidFill>
                  <a:srgbClr val="133F7F"/>
                </a:solidFill>
                <a:latin typeface="Verdana" pitchFamily="34" charset="0"/>
              </a:rPr>
            </a:br>
            <a:r>
              <a:rPr lang="pt-BR" sz="1800" b="1" dirty="0">
                <a:solidFill>
                  <a:srgbClr val="133F7F"/>
                </a:solidFill>
                <a:latin typeface="Verdana" pitchFamily="34" charset="0"/>
              </a:rPr>
              <a:t>Trazendo para o exemplo</a:t>
            </a:r>
          </a:p>
        </p:txBody>
      </p:sp>
      <p:graphicFrame>
        <p:nvGraphicFramePr>
          <p:cNvPr id="4" name="Tabela 4">
            <a:extLst>
              <a:ext uri="{FF2B5EF4-FFF2-40B4-BE49-F238E27FC236}">
                <a16:creationId xmlns:a16="http://schemas.microsoft.com/office/drawing/2014/main" id="{4B98A0AD-EE6A-0943-90CF-1C21F51D4AFD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573186156"/>
              </p:ext>
            </p:extLst>
          </p:nvPr>
        </p:nvGraphicFramePr>
        <p:xfrm>
          <a:off x="2375755" y="2920629"/>
          <a:ext cx="4392489" cy="153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6125">
                  <a:extLst>
                    <a:ext uri="{9D8B030D-6E8A-4147-A177-3AD203B41FA5}">
                      <a16:colId xmlns:a16="http://schemas.microsoft.com/office/drawing/2014/main" val="2122234666"/>
                    </a:ext>
                  </a:extLst>
                </a:gridCol>
                <a:gridCol w="1116123">
                  <a:extLst>
                    <a:ext uri="{9D8B030D-6E8A-4147-A177-3AD203B41FA5}">
                      <a16:colId xmlns:a16="http://schemas.microsoft.com/office/drawing/2014/main" val="1599781939"/>
                    </a:ext>
                  </a:extLst>
                </a:gridCol>
                <a:gridCol w="1400640">
                  <a:extLst>
                    <a:ext uri="{9D8B030D-6E8A-4147-A177-3AD203B41FA5}">
                      <a16:colId xmlns:a16="http://schemas.microsoft.com/office/drawing/2014/main" val="1898463335"/>
                    </a:ext>
                  </a:extLst>
                </a:gridCol>
                <a:gridCol w="759601">
                  <a:extLst>
                    <a:ext uri="{9D8B030D-6E8A-4147-A177-3AD203B41FA5}">
                      <a16:colId xmlns:a16="http://schemas.microsoft.com/office/drawing/2014/main" val="4218058664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pt-BR" dirty="0">
                          <a:solidFill>
                            <a:schemeClr val="tx1"/>
                          </a:solidFill>
                        </a:rPr>
                        <a:t>Alcoolizado nas últimas 2 horas (</a:t>
                      </a:r>
                      <a:r>
                        <a:rPr lang="pt-BR" dirty="0" err="1">
                          <a:solidFill>
                            <a:schemeClr val="tx1"/>
                          </a:solidFill>
                        </a:rPr>
                        <a:t>Y</a:t>
                      </a:r>
                      <a:r>
                        <a:rPr lang="pt-BR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52707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>
                          <a:solidFill>
                            <a:schemeClr val="bg1"/>
                          </a:solidFill>
                        </a:rPr>
                        <a:t>Gênero(</a:t>
                      </a:r>
                      <a:r>
                        <a:rPr lang="pt-BR" dirty="0" err="1">
                          <a:solidFill>
                            <a:schemeClr val="bg1"/>
                          </a:solidFill>
                        </a:rPr>
                        <a:t>x</a:t>
                      </a:r>
                      <a:r>
                        <a:rPr lang="pt-BR" dirty="0">
                          <a:solidFill>
                            <a:schemeClr val="bg1"/>
                          </a:solidFill>
                        </a:rPr>
                        <a:t>)</a:t>
                      </a: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>
                          <a:solidFill>
                            <a:schemeClr val="bg1"/>
                          </a:solidFill>
                        </a:rPr>
                        <a:t>Sim</a:t>
                      </a: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>
                          <a:solidFill>
                            <a:schemeClr val="bg1"/>
                          </a:solidFill>
                        </a:rPr>
                        <a:t>Não</a:t>
                      </a: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>
                          <a:solidFill>
                            <a:schemeClr val="bg1"/>
                          </a:solidFill>
                        </a:rPr>
                        <a:t>Total</a:t>
                      </a: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87268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>
                          <a:solidFill>
                            <a:schemeClr val="bg1"/>
                          </a:solidFill>
                        </a:rPr>
                        <a:t>Masculino</a:t>
                      </a: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>
                          <a:solidFill>
                            <a:srgbClr val="FF0000"/>
                          </a:solidFill>
                        </a:rPr>
                        <a:t>???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???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100%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04848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>
                          <a:solidFill>
                            <a:schemeClr val="bg1"/>
                          </a:solidFill>
                        </a:rPr>
                        <a:t>Feminino</a:t>
                      </a: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>
                          <a:solidFill>
                            <a:srgbClr val="FF0000"/>
                          </a:solidFill>
                        </a:rPr>
                        <a:t>???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???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100%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9422639"/>
                  </a:ext>
                </a:extLst>
              </a:tr>
            </a:tbl>
          </a:graphicData>
        </a:graphic>
      </p:graphicFrame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0427B0D1-E1A6-EE43-84F0-60CC2B9DB3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4360" y="1200151"/>
            <a:ext cx="8332440" cy="3394472"/>
          </a:xfrm>
        </p:spPr>
        <p:txBody>
          <a:bodyPr/>
          <a:lstStyle/>
          <a:p>
            <a:r>
              <a:rPr lang="pt-BR" dirty="0"/>
              <a:t>Quantos homens bêbados seriam necessários para confirmar a hipótese nula???</a:t>
            </a:r>
          </a:p>
          <a:p>
            <a:r>
              <a:rPr lang="pt-BR" dirty="0"/>
              <a:t>Quantas mulheres bêbadas esperamos ver em vez de 16???</a:t>
            </a:r>
          </a:p>
          <a:p>
            <a:endParaRPr lang="pt-BR" dirty="0"/>
          </a:p>
          <a:p>
            <a:endParaRPr lang="pt-BR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3642DCB4-8047-F641-90D5-C747EC7BAEB5}"/>
              </a:ext>
            </a:extLst>
          </p:cNvPr>
          <p:cNvSpPr txBox="1"/>
          <p:nvPr/>
        </p:nvSpPr>
        <p:spPr>
          <a:xfrm>
            <a:off x="3590544" y="2636045"/>
            <a:ext cx="19629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>
                <a:latin typeface="Garamond" panose="02020404030301010803" pitchFamily="18" charset="0"/>
              </a:rPr>
              <a:t>Contagem Esperada</a:t>
            </a:r>
          </a:p>
        </p:txBody>
      </p:sp>
    </p:spTree>
    <p:extLst>
      <p:ext uri="{BB962C8B-B14F-4D97-AF65-F5344CB8AC3E}">
        <p14:creationId xmlns:p14="http://schemas.microsoft.com/office/powerpoint/2010/main" val="3712079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3">
            <a:extLst>
              <a:ext uri="{FF2B5EF4-FFF2-40B4-BE49-F238E27FC236}">
                <a16:creationId xmlns:a16="http://schemas.microsoft.com/office/drawing/2014/main" id="{DD38EE57-B708-47C9-A4A4-E25F09FAB0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5">
            <a:extLst>
              <a:ext uri="{FF2B5EF4-FFF2-40B4-BE49-F238E27FC236}">
                <a16:creationId xmlns:a16="http://schemas.microsoft.com/office/drawing/2014/main" id="{57A28182-58A5-4DBB-8F64-BD944BCA8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07282" y="476786"/>
            <a:ext cx="8356656" cy="1861602"/>
            <a:chOff x="409710" y="635715"/>
            <a:chExt cx="11142208" cy="2482136"/>
          </a:xfrm>
        </p:grpSpPr>
        <p:sp>
          <p:nvSpPr>
            <p:cNvPr id="13" name="Freeform 44">
              <a:extLst>
                <a:ext uri="{FF2B5EF4-FFF2-40B4-BE49-F238E27FC236}">
                  <a16:creationId xmlns:a16="http://schemas.microsoft.com/office/drawing/2014/main" id="{E4A9080E-7BA6-45FC-8677-8B9D5F4DAF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45">
              <a:extLst>
                <a:ext uri="{FF2B5EF4-FFF2-40B4-BE49-F238E27FC236}">
                  <a16:creationId xmlns:a16="http://schemas.microsoft.com/office/drawing/2014/main" id="{2163D516-75D4-4DE0-AC27-63719125AE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46">
              <a:extLst>
                <a:ext uri="{FF2B5EF4-FFF2-40B4-BE49-F238E27FC236}">
                  <a16:creationId xmlns:a16="http://schemas.microsoft.com/office/drawing/2014/main" id="{E74A26A5-C23A-46D4-B0FF-155FB38346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47">
              <a:extLst>
                <a:ext uri="{FF2B5EF4-FFF2-40B4-BE49-F238E27FC236}">
                  <a16:creationId xmlns:a16="http://schemas.microsoft.com/office/drawing/2014/main" id="{08E0243F-1062-43C6-AD04-130DFF6684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Rectangle 20">
              <a:extLst>
                <a:ext uri="{FF2B5EF4-FFF2-40B4-BE49-F238E27FC236}">
                  <a16:creationId xmlns:a16="http://schemas.microsoft.com/office/drawing/2014/main" id="{94C5517B-1B0F-47AA-93A5-3671899698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" name="Título 3">
            <a:extLst>
              <a:ext uri="{FF2B5EF4-FFF2-40B4-BE49-F238E27FC236}">
                <a16:creationId xmlns:a16="http://schemas.microsoft.com/office/drawing/2014/main" id="{E80455E9-9DC0-B248-A51B-21322CEA9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460" y="569853"/>
            <a:ext cx="7729890" cy="99417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defTabSz="914400">
              <a:lnSpc>
                <a:spcPct val="90000"/>
              </a:lnSpc>
            </a:pPr>
            <a:r>
              <a:rPr lang="en-US" sz="3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Se dois eventos são independentes, então a </a:t>
            </a:r>
            <a:br>
              <a:rPr lang="en-US" sz="3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0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P(A and B) = P(A) * P(B)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1101EB8-B8AF-8E4B-A93E-17C5A88D33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8105" y="2356009"/>
            <a:ext cx="5802252" cy="2672369"/>
          </a:xfrm>
        </p:spPr>
        <p:txBody>
          <a:bodyPr vert="horz" lIns="91440" tIns="45720" rIns="91440" bIns="45720" rtlCol="0">
            <a:normAutofit/>
          </a:bodyPr>
          <a:lstStyle/>
          <a:p>
            <a:pPr marL="28575" indent="0" defTabSz="914400">
              <a:lnSpc>
                <a:spcPct val="90000"/>
              </a:lnSpc>
              <a:buNone/>
            </a:pPr>
            <a:r>
              <a:rPr lang="en-US" sz="1800" dirty="0"/>
              <a:t>P(</a:t>
            </a:r>
            <a:r>
              <a:rPr lang="en-US" sz="1800" dirty="0" err="1"/>
              <a:t>bêbado</a:t>
            </a:r>
            <a:r>
              <a:rPr lang="en-US" sz="1800" dirty="0"/>
              <a:t> &amp;&amp; </a:t>
            </a:r>
            <a:r>
              <a:rPr lang="en-US" sz="1800" dirty="0" err="1"/>
              <a:t>homem</a:t>
            </a:r>
            <a:r>
              <a:rPr lang="en-US" sz="1800" dirty="0"/>
              <a:t>) = P(</a:t>
            </a:r>
            <a:r>
              <a:rPr lang="en-US" sz="1800" dirty="0" err="1"/>
              <a:t>bêbado</a:t>
            </a:r>
            <a:r>
              <a:rPr lang="en-US" sz="1800" dirty="0"/>
              <a:t>) * P(</a:t>
            </a:r>
            <a:r>
              <a:rPr lang="en-US" sz="1800" dirty="0" err="1"/>
              <a:t>homem</a:t>
            </a:r>
            <a:r>
              <a:rPr lang="en-US" sz="1800" dirty="0"/>
              <a:t>)</a:t>
            </a:r>
          </a:p>
          <a:p>
            <a:pPr marL="328613" lvl="1" indent="0" defTabSz="914400">
              <a:lnSpc>
                <a:spcPct val="90000"/>
              </a:lnSpc>
              <a:buNone/>
            </a:pPr>
            <a:r>
              <a:rPr lang="en-US" dirty="0"/>
              <a:t>P(</a:t>
            </a:r>
            <a:r>
              <a:rPr lang="en-US" dirty="0" err="1"/>
              <a:t>bêbado</a:t>
            </a:r>
            <a:r>
              <a:rPr lang="en-US" dirty="0"/>
              <a:t>) = 93/619 </a:t>
            </a:r>
          </a:p>
          <a:p>
            <a:pPr marL="328613" lvl="1" indent="0" defTabSz="914400">
              <a:lnSpc>
                <a:spcPct val="90000"/>
              </a:lnSpc>
              <a:buNone/>
            </a:pPr>
            <a:r>
              <a:rPr lang="en-US" dirty="0"/>
              <a:t>P(</a:t>
            </a:r>
            <a:r>
              <a:rPr lang="en-US" dirty="0" err="1"/>
              <a:t>homem</a:t>
            </a:r>
            <a:r>
              <a:rPr lang="en-US" dirty="0"/>
              <a:t>) = 481/619</a:t>
            </a:r>
          </a:p>
          <a:p>
            <a:pPr lvl="1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dirty="0"/>
          </a:p>
          <a:p>
            <a:pPr marL="28575" indent="0" defTabSz="914400">
              <a:lnSpc>
                <a:spcPct val="90000"/>
              </a:lnSpc>
              <a:buNone/>
            </a:pPr>
            <a:r>
              <a:rPr lang="en-US" sz="1800" dirty="0"/>
              <a:t>P(</a:t>
            </a:r>
            <a:r>
              <a:rPr lang="en-US" sz="1800" dirty="0" err="1"/>
              <a:t>bêbado</a:t>
            </a:r>
            <a:r>
              <a:rPr lang="en-US" sz="1800" dirty="0"/>
              <a:t> &amp;&amp; </a:t>
            </a:r>
            <a:r>
              <a:rPr lang="en-US" sz="1800" dirty="0" err="1"/>
              <a:t>homem</a:t>
            </a:r>
            <a:r>
              <a:rPr lang="en-US" sz="1800" dirty="0"/>
              <a:t>) = (93/619) * (481/619)</a:t>
            </a:r>
          </a:p>
          <a:p>
            <a:pPr indent="-228600" defTabSz="914400">
              <a:lnSpc>
                <a:spcPct val="90000"/>
              </a:lnSpc>
            </a:pPr>
            <a:endParaRPr lang="en-US" sz="1800" dirty="0"/>
          </a:p>
          <a:p>
            <a:pPr marL="28575" indent="0" defTabSz="914400">
              <a:lnSpc>
                <a:spcPct val="90000"/>
              </a:lnSpc>
              <a:buNone/>
            </a:pPr>
            <a:r>
              <a:rPr lang="en-US" sz="1800" dirty="0" err="1"/>
              <a:t>Contagem</a:t>
            </a:r>
            <a:r>
              <a:rPr lang="en-US" sz="1800" dirty="0"/>
              <a:t> </a:t>
            </a:r>
            <a:r>
              <a:rPr lang="en-US" sz="1800" dirty="0" err="1"/>
              <a:t>Esperada</a:t>
            </a:r>
            <a:r>
              <a:rPr lang="en-US" sz="1800" dirty="0"/>
              <a:t> = </a:t>
            </a:r>
            <a:r>
              <a:rPr lang="en-US" sz="1800" u="sng" dirty="0"/>
              <a:t> Total da </a:t>
            </a:r>
            <a:r>
              <a:rPr lang="en-US" sz="1800" u="sng" dirty="0" err="1"/>
              <a:t>Coluna</a:t>
            </a:r>
            <a:r>
              <a:rPr lang="en-US" sz="1800" u="sng" dirty="0"/>
              <a:t> * Total da </a:t>
            </a:r>
            <a:r>
              <a:rPr lang="en-US" sz="1800" u="sng" dirty="0" err="1"/>
              <a:t>Linha</a:t>
            </a:r>
            <a:endParaRPr lang="en-US" sz="1800" u="sng" dirty="0"/>
          </a:p>
          <a:p>
            <a:pPr marL="0" indent="0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1800" dirty="0"/>
              <a:t>  	                                Total da </a:t>
            </a:r>
            <a:r>
              <a:rPr lang="en-US" sz="1800" dirty="0" err="1"/>
              <a:t>Tabela</a:t>
            </a:r>
            <a:endParaRPr lang="en-US" sz="1800" dirty="0"/>
          </a:p>
          <a:p>
            <a:pPr indent="-228600" defTabSz="914400">
              <a:lnSpc>
                <a:spcPct val="90000"/>
              </a:lnSpc>
            </a:pPr>
            <a:endParaRPr lang="en-US" sz="1800" dirty="0"/>
          </a:p>
        </p:txBody>
      </p:sp>
      <p:graphicFrame>
        <p:nvGraphicFramePr>
          <p:cNvPr id="9" name="Tabela 4">
            <a:extLst>
              <a:ext uri="{FF2B5EF4-FFF2-40B4-BE49-F238E27FC236}">
                <a16:creationId xmlns:a16="http://schemas.microsoft.com/office/drawing/2014/main" id="{D2E6BEC2-1DAA-6344-AC27-F154156102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0994782"/>
              </p:ext>
            </p:extLst>
          </p:nvPr>
        </p:nvGraphicFramePr>
        <p:xfrm>
          <a:off x="6156176" y="2338389"/>
          <a:ext cx="2809719" cy="1600534"/>
        </p:xfrm>
        <a:graphic>
          <a:graphicData uri="http://schemas.openxmlformats.org/drawingml/2006/table">
            <a:tbl>
              <a:tblPr firstRow="1" bandRow="1">
                <a:solidFill>
                  <a:schemeClr val="bg1">
                    <a:lumMod val="95000"/>
                  </a:schemeClr>
                </a:solidFill>
                <a:tableStyleId>{5C22544A-7EE6-4342-B048-85BDC9FD1C3A}</a:tableStyleId>
              </a:tblPr>
              <a:tblGrid>
                <a:gridCol w="906076">
                  <a:extLst>
                    <a:ext uri="{9D8B030D-6E8A-4147-A177-3AD203B41FA5}">
                      <a16:colId xmlns:a16="http://schemas.microsoft.com/office/drawing/2014/main" val="2465944401"/>
                    </a:ext>
                  </a:extLst>
                </a:gridCol>
                <a:gridCol w="597346">
                  <a:extLst>
                    <a:ext uri="{9D8B030D-6E8A-4147-A177-3AD203B41FA5}">
                      <a16:colId xmlns:a16="http://schemas.microsoft.com/office/drawing/2014/main" val="3030067359"/>
                    </a:ext>
                  </a:extLst>
                </a:gridCol>
                <a:gridCol w="606041">
                  <a:extLst>
                    <a:ext uri="{9D8B030D-6E8A-4147-A177-3AD203B41FA5}">
                      <a16:colId xmlns:a16="http://schemas.microsoft.com/office/drawing/2014/main" val="2347196192"/>
                    </a:ext>
                  </a:extLst>
                </a:gridCol>
                <a:gridCol w="700256">
                  <a:extLst>
                    <a:ext uri="{9D8B030D-6E8A-4147-A177-3AD203B41FA5}">
                      <a16:colId xmlns:a16="http://schemas.microsoft.com/office/drawing/2014/main" val="2519433352"/>
                    </a:ext>
                  </a:extLst>
                </a:gridCol>
              </a:tblGrid>
              <a:tr h="414631">
                <a:tc>
                  <a:txBody>
                    <a:bodyPr/>
                    <a:lstStyle/>
                    <a:p>
                      <a:r>
                        <a:rPr lang="pt-BR" sz="1200" b="1" cap="none" spc="0" dirty="0">
                          <a:solidFill>
                            <a:schemeClr val="tx1"/>
                          </a:solidFill>
                        </a:rPr>
                        <a:t>Gênero</a:t>
                      </a:r>
                    </a:p>
                  </a:txBody>
                  <a:tcPr marL="74917" marR="107024" marT="21405" marB="160536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200" b="1" cap="none" spc="0" dirty="0">
                          <a:solidFill>
                            <a:schemeClr val="tx1"/>
                          </a:solidFill>
                        </a:rPr>
                        <a:t>Sim</a:t>
                      </a:r>
                    </a:p>
                  </a:txBody>
                  <a:tcPr marL="74917" marR="107024" marT="21405" marB="160536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200" b="1" cap="none" spc="0" dirty="0">
                          <a:solidFill>
                            <a:schemeClr val="tx1"/>
                          </a:solidFill>
                        </a:rPr>
                        <a:t>Não</a:t>
                      </a:r>
                    </a:p>
                  </a:txBody>
                  <a:tcPr marL="74917" marR="107024" marT="21405" marB="160536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200" b="1" cap="none" spc="0" dirty="0">
                          <a:solidFill>
                            <a:schemeClr val="tx1"/>
                          </a:solidFill>
                        </a:rPr>
                        <a:t>Total</a:t>
                      </a:r>
                    </a:p>
                  </a:txBody>
                  <a:tcPr marL="74917" marR="107024" marT="21405" marB="160536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1039855"/>
                  </a:ext>
                </a:extLst>
              </a:tr>
              <a:tr h="347622">
                <a:tc>
                  <a:txBody>
                    <a:bodyPr/>
                    <a:lstStyle/>
                    <a:p>
                      <a:r>
                        <a:rPr lang="pt-BR" sz="1400" cap="none" spc="0" dirty="0">
                          <a:solidFill>
                            <a:schemeClr val="tx1"/>
                          </a:solidFill>
                        </a:rPr>
                        <a:t>Homens</a:t>
                      </a:r>
                    </a:p>
                  </a:txBody>
                  <a:tcPr marL="74917" marR="107024" marT="21405" marB="160536">
                    <a:lnL w="12700" cap="flat" cmpd="sng" algn="ctr">
                      <a:solidFill>
                        <a:schemeClr val="accent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cap="none" spc="0">
                          <a:solidFill>
                            <a:schemeClr val="tx1"/>
                          </a:solidFill>
                        </a:rPr>
                        <a:t>77</a:t>
                      </a:r>
                    </a:p>
                  </a:txBody>
                  <a:tcPr marL="74917" marR="107024" marT="21405" marB="16053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cap="none" spc="0">
                          <a:solidFill>
                            <a:schemeClr val="tx1"/>
                          </a:solidFill>
                        </a:rPr>
                        <a:t>404</a:t>
                      </a:r>
                    </a:p>
                  </a:txBody>
                  <a:tcPr marL="74917" marR="107024" marT="21405" marB="16053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b="1" cap="none" spc="0">
                          <a:solidFill>
                            <a:schemeClr val="tx1"/>
                          </a:solidFill>
                        </a:rPr>
                        <a:t>481</a:t>
                      </a:r>
                    </a:p>
                  </a:txBody>
                  <a:tcPr marL="74917" marR="107024" marT="21405" marB="16053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6646027"/>
                  </a:ext>
                </a:extLst>
              </a:tr>
              <a:tr h="347622">
                <a:tc>
                  <a:txBody>
                    <a:bodyPr/>
                    <a:lstStyle/>
                    <a:p>
                      <a:r>
                        <a:rPr lang="pt-BR" sz="1400" cap="none" spc="0" dirty="0">
                          <a:solidFill>
                            <a:schemeClr val="tx1"/>
                          </a:solidFill>
                        </a:rPr>
                        <a:t>Mulheres</a:t>
                      </a:r>
                    </a:p>
                  </a:txBody>
                  <a:tcPr marL="74917" marR="107024" marT="21405" marB="160536">
                    <a:lnL w="12700" cap="flat" cmpd="sng" algn="ctr">
                      <a:solidFill>
                        <a:schemeClr val="accent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cap="none" spc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 marL="74917" marR="107024" marT="21405" marB="16053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cap="none" spc="0">
                          <a:solidFill>
                            <a:schemeClr val="tx1"/>
                          </a:solidFill>
                        </a:rPr>
                        <a:t>122</a:t>
                      </a:r>
                    </a:p>
                  </a:txBody>
                  <a:tcPr marL="74917" marR="107024" marT="21405" marB="16053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b="1" cap="none" spc="0">
                          <a:solidFill>
                            <a:schemeClr val="tx1"/>
                          </a:solidFill>
                        </a:rPr>
                        <a:t>138</a:t>
                      </a:r>
                    </a:p>
                  </a:txBody>
                  <a:tcPr marL="74917" marR="107024" marT="21405" marB="16053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5049033"/>
                  </a:ext>
                </a:extLst>
              </a:tr>
              <a:tr h="347622">
                <a:tc>
                  <a:txBody>
                    <a:bodyPr/>
                    <a:lstStyle/>
                    <a:p>
                      <a:r>
                        <a:rPr lang="pt-BR" sz="1400" b="1" cap="none" spc="0">
                          <a:solidFill>
                            <a:schemeClr val="tx1"/>
                          </a:solidFill>
                        </a:rPr>
                        <a:t>Total</a:t>
                      </a:r>
                    </a:p>
                  </a:txBody>
                  <a:tcPr marL="74917" marR="107024" marT="21405" marB="160536">
                    <a:lnL w="12700" cap="flat" cmpd="sng" algn="ctr">
                      <a:solidFill>
                        <a:schemeClr val="accent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b="1" cap="none" spc="0">
                          <a:solidFill>
                            <a:schemeClr val="tx1"/>
                          </a:solidFill>
                        </a:rPr>
                        <a:t>93</a:t>
                      </a:r>
                    </a:p>
                  </a:txBody>
                  <a:tcPr marL="74917" marR="107024" marT="21405" marB="16053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b="1" cap="none" spc="0">
                          <a:solidFill>
                            <a:schemeClr val="tx1"/>
                          </a:solidFill>
                        </a:rPr>
                        <a:t>526</a:t>
                      </a:r>
                    </a:p>
                  </a:txBody>
                  <a:tcPr marL="74917" marR="107024" marT="21405" marB="16053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b="1" cap="none" spc="0" dirty="0">
                          <a:solidFill>
                            <a:schemeClr val="tx1"/>
                          </a:solidFill>
                        </a:rPr>
                        <a:t>619</a:t>
                      </a:r>
                    </a:p>
                  </a:txBody>
                  <a:tcPr marL="74917" marR="107024" marT="21405" marB="16053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82753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6555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F1524A-5C7B-B643-9B52-B8BE581228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Observado </a:t>
            </a:r>
            <a:r>
              <a:rPr lang="pt-BR" dirty="0" err="1"/>
              <a:t>vs</a:t>
            </a:r>
            <a:r>
              <a:rPr lang="pt-BR" dirty="0"/>
              <a:t> Esperado</a:t>
            </a:r>
          </a:p>
        </p:txBody>
      </p:sp>
      <p:graphicFrame>
        <p:nvGraphicFramePr>
          <p:cNvPr id="5" name="Espaço Reservado para Conteúdo 4">
            <a:extLst>
              <a:ext uri="{FF2B5EF4-FFF2-40B4-BE49-F238E27FC236}">
                <a16:creationId xmlns:a16="http://schemas.microsoft.com/office/drawing/2014/main" id="{7EF74399-1BF4-AE41-829A-0919D03FED49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766399052"/>
              </p:ext>
            </p:extLst>
          </p:nvPr>
        </p:nvGraphicFramePr>
        <p:xfrm>
          <a:off x="1" y="1200151"/>
          <a:ext cx="3923928" cy="19372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3607">
                  <a:extLst>
                    <a:ext uri="{9D8B030D-6E8A-4147-A177-3AD203B41FA5}">
                      <a16:colId xmlns:a16="http://schemas.microsoft.com/office/drawing/2014/main" val="2122234666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1599781939"/>
                    </a:ext>
                  </a:extLst>
                </a:gridCol>
                <a:gridCol w="1049620">
                  <a:extLst>
                    <a:ext uri="{9D8B030D-6E8A-4147-A177-3AD203B41FA5}">
                      <a16:colId xmlns:a16="http://schemas.microsoft.com/office/drawing/2014/main" val="1898463335"/>
                    </a:ext>
                  </a:extLst>
                </a:gridCol>
                <a:gridCol w="678573">
                  <a:extLst>
                    <a:ext uri="{9D8B030D-6E8A-4147-A177-3AD203B41FA5}">
                      <a16:colId xmlns:a16="http://schemas.microsoft.com/office/drawing/2014/main" val="4218058664"/>
                    </a:ext>
                  </a:extLst>
                </a:gridCol>
              </a:tblGrid>
              <a:tr h="283646">
                <a:tc gridSpan="4">
                  <a:txBody>
                    <a:bodyPr/>
                    <a:lstStyle/>
                    <a:p>
                      <a:pPr algn="ctr"/>
                      <a:r>
                        <a:rPr lang="pt-BR" dirty="0">
                          <a:solidFill>
                            <a:schemeClr val="tx1"/>
                          </a:solidFill>
                        </a:rPr>
                        <a:t>Alcoolizado nas últimas 2 horas (</a:t>
                      </a:r>
                      <a:r>
                        <a:rPr lang="pt-BR" dirty="0" err="1">
                          <a:solidFill>
                            <a:schemeClr val="tx1"/>
                          </a:solidFill>
                        </a:rPr>
                        <a:t>Y</a:t>
                      </a:r>
                      <a:r>
                        <a:rPr lang="pt-BR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5270777"/>
                  </a:ext>
                </a:extLst>
              </a:tr>
              <a:tr h="410007">
                <a:tc>
                  <a:txBody>
                    <a:bodyPr/>
                    <a:lstStyle/>
                    <a:p>
                      <a:r>
                        <a:rPr lang="pt-BR" dirty="0">
                          <a:solidFill>
                            <a:schemeClr val="bg1"/>
                          </a:solidFill>
                        </a:rPr>
                        <a:t>Gênero(</a:t>
                      </a:r>
                      <a:r>
                        <a:rPr lang="pt-BR" dirty="0" err="1">
                          <a:solidFill>
                            <a:schemeClr val="bg1"/>
                          </a:solidFill>
                        </a:rPr>
                        <a:t>x</a:t>
                      </a:r>
                      <a:r>
                        <a:rPr lang="pt-BR" dirty="0">
                          <a:solidFill>
                            <a:schemeClr val="bg1"/>
                          </a:solidFill>
                        </a:rPr>
                        <a:t>)</a:t>
                      </a: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solidFill>
                            <a:schemeClr val="bg1"/>
                          </a:solidFill>
                        </a:rPr>
                        <a:t>Sim</a:t>
                      </a: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solidFill>
                            <a:schemeClr val="bg1"/>
                          </a:solidFill>
                        </a:rPr>
                        <a:t>Não</a:t>
                      </a: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solidFill>
                            <a:schemeClr val="bg1"/>
                          </a:solidFill>
                        </a:rPr>
                        <a:t>Total</a:t>
                      </a: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8726876"/>
                  </a:ext>
                </a:extLst>
              </a:tr>
              <a:tr h="410007">
                <a:tc>
                  <a:txBody>
                    <a:bodyPr/>
                    <a:lstStyle/>
                    <a:p>
                      <a:r>
                        <a:rPr lang="pt-BR" dirty="0">
                          <a:solidFill>
                            <a:schemeClr val="bg1"/>
                          </a:solidFill>
                        </a:rPr>
                        <a:t>Masculino</a:t>
                      </a: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77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404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481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30484895"/>
                  </a:ext>
                </a:extLst>
              </a:tr>
              <a:tr h="410007">
                <a:tc>
                  <a:txBody>
                    <a:bodyPr/>
                    <a:lstStyle/>
                    <a:p>
                      <a:r>
                        <a:rPr lang="pt-BR" dirty="0">
                          <a:solidFill>
                            <a:schemeClr val="bg1"/>
                          </a:solidFill>
                        </a:rPr>
                        <a:t>Feminino</a:t>
                      </a: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138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29422639"/>
                  </a:ext>
                </a:extLst>
              </a:tr>
              <a:tr h="410007">
                <a:tc>
                  <a:txBody>
                    <a:bodyPr/>
                    <a:lstStyle/>
                    <a:p>
                      <a:r>
                        <a:rPr lang="pt-BR" dirty="0">
                          <a:solidFill>
                            <a:schemeClr val="bg1"/>
                          </a:solidFill>
                        </a:rPr>
                        <a:t>Total</a:t>
                      </a: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93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526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619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17057231"/>
                  </a:ext>
                </a:extLst>
              </a:tr>
            </a:tbl>
          </a:graphicData>
        </a:graphic>
      </p:graphicFrame>
      <p:sp>
        <p:nvSpPr>
          <p:cNvPr id="6" name="CaixaDeTexto 5">
            <a:extLst>
              <a:ext uri="{FF2B5EF4-FFF2-40B4-BE49-F238E27FC236}">
                <a16:creationId xmlns:a16="http://schemas.microsoft.com/office/drawing/2014/main" id="{35C9A01D-AEE3-F94F-9146-56171751259F}"/>
              </a:ext>
            </a:extLst>
          </p:cNvPr>
          <p:cNvSpPr txBox="1"/>
          <p:nvPr/>
        </p:nvSpPr>
        <p:spPr>
          <a:xfrm>
            <a:off x="1519559" y="3219824"/>
            <a:ext cx="1200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Observado</a:t>
            </a:r>
          </a:p>
        </p:txBody>
      </p:sp>
      <p:graphicFrame>
        <p:nvGraphicFramePr>
          <p:cNvPr id="7" name="Espaço Reservado para Conteúdo 4">
            <a:extLst>
              <a:ext uri="{FF2B5EF4-FFF2-40B4-BE49-F238E27FC236}">
                <a16:creationId xmlns:a16="http://schemas.microsoft.com/office/drawing/2014/main" id="{6F477353-7516-7042-B299-D9A2B251265D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167249476"/>
              </p:ext>
            </p:extLst>
          </p:nvPr>
        </p:nvGraphicFramePr>
        <p:xfrm>
          <a:off x="4139948" y="2869074"/>
          <a:ext cx="5004051" cy="22744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7711">
                  <a:extLst>
                    <a:ext uri="{9D8B030D-6E8A-4147-A177-3AD203B41FA5}">
                      <a16:colId xmlns:a16="http://schemas.microsoft.com/office/drawing/2014/main" val="2122234666"/>
                    </a:ext>
                  </a:extLst>
                </a:gridCol>
                <a:gridCol w="1646584">
                  <a:extLst>
                    <a:ext uri="{9D8B030D-6E8A-4147-A177-3AD203B41FA5}">
                      <a16:colId xmlns:a16="http://schemas.microsoft.com/office/drawing/2014/main" val="1599781939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1898463335"/>
                    </a:ext>
                  </a:extLst>
                </a:gridCol>
                <a:gridCol w="539556">
                  <a:extLst>
                    <a:ext uri="{9D8B030D-6E8A-4147-A177-3AD203B41FA5}">
                      <a16:colId xmlns:a16="http://schemas.microsoft.com/office/drawing/2014/main" val="4218058664"/>
                    </a:ext>
                  </a:extLst>
                </a:gridCol>
              </a:tblGrid>
              <a:tr h="335364">
                <a:tc gridSpan="4">
                  <a:txBody>
                    <a:bodyPr/>
                    <a:lstStyle/>
                    <a:p>
                      <a:pPr algn="ctr"/>
                      <a:r>
                        <a:rPr lang="pt-BR" dirty="0">
                          <a:solidFill>
                            <a:schemeClr val="tx1"/>
                          </a:solidFill>
                        </a:rPr>
                        <a:t>Alcoolizado nas últimas 2 horas (</a:t>
                      </a:r>
                      <a:r>
                        <a:rPr lang="pt-BR" dirty="0" err="1">
                          <a:solidFill>
                            <a:schemeClr val="tx1"/>
                          </a:solidFill>
                        </a:rPr>
                        <a:t>Y</a:t>
                      </a:r>
                      <a:r>
                        <a:rPr lang="pt-BR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5270777"/>
                  </a:ext>
                </a:extLst>
              </a:tr>
              <a:tr h="484766">
                <a:tc>
                  <a:txBody>
                    <a:bodyPr/>
                    <a:lstStyle/>
                    <a:p>
                      <a:r>
                        <a:rPr lang="pt-BR" dirty="0">
                          <a:solidFill>
                            <a:schemeClr val="bg1"/>
                          </a:solidFill>
                        </a:rPr>
                        <a:t>Gênero(</a:t>
                      </a:r>
                      <a:r>
                        <a:rPr lang="pt-BR" dirty="0" err="1">
                          <a:solidFill>
                            <a:schemeClr val="bg1"/>
                          </a:solidFill>
                        </a:rPr>
                        <a:t>x</a:t>
                      </a:r>
                      <a:r>
                        <a:rPr lang="pt-BR" dirty="0">
                          <a:solidFill>
                            <a:schemeClr val="bg1"/>
                          </a:solidFill>
                        </a:rPr>
                        <a:t>)</a:t>
                      </a: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>
                          <a:solidFill>
                            <a:schemeClr val="bg1"/>
                          </a:solidFill>
                        </a:rPr>
                        <a:t>Sim</a:t>
                      </a: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>
                          <a:solidFill>
                            <a:schemeClr val="bg1"/>
                          </a:solidFill>
                        </a:rPr>
                        <a:t>Não</a:t>
                      </a: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>
                          <a:solidFill>
                            <a:schemeClr val="bg1"/>
                          </a:solidFill>
                        </a:rPr>
                        <a:t>Total</a:t>
                      </a: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8726876"/>
                  </a:ext>
                </a:extLst>
              </a:tr>
              <a:tr h="484766">
                <a:tc>
                  <a:txBody>
                    <a:bodyPr/>
                    <a:lstStyle/>
                    <a:p>
                      <a:r>
                        <a:rPr lang="pt-BR" dirty="0">
                          <a:solidFill>
                            <a:schemeClr val="bg1"/>
                          </a:solidFill>
                        </a:rPr>
                        <a:t>Masculino</a:t>
                      </a: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(93*481)/619 = 72,3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(526*481)/619 = 408,7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481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30484895"/>
                  </a:ext>
                </a:extLst>
              </a:tr>
              <a:tr h="484766">
                <a:tc>
                  <a:txBody>
                    <a:bodyPr/>
                    <a:lstStyle/>
                    <a:p>
                      <a:r>
                        <a:rPr lang="pt-BR" dirty="0">
                          <a:solidFill>
                            <a:schemeClr val="bg1"/>
                          </a:solidFill>
                        </a:rPr>
                        <a:t>Feminino</a:t>
                      </a: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(93*138)/619 = 20,7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(526*481)/619 = 117,3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138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29422639"/>
                  </a:ext>
                </a:extLst>
              </a:tr>
              <a:tr h="484766">
                <a:tc>
                  <a:txBody>
                    <a:bodyPr/>
                    <a:lstStyle/>
                    <a:p>
                      <a:r>
                        <a:rPr lang="pt-BR" dirty="0">
                          <a:solidFill>
                            <a:schemeClr val="bg1"/>
                          </a:solidFill>
                        </a:rPr>
                        <a:t>Total</a:t>
                      </a: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93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526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619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73915191"/>
                  </a:ext>
                </a:extLst>
              </a:tr>
            </a:tbl>
          </a:graphicData>
        </a:graphic>
      </p:graphicFrame>
      <p:sp>
        <p:nvSpPr>
          <p:cNvPr id="8" name="CaixaDeTexto 7">
            <a:extLst>
              <a:ext uri="{FF2B5EF4-FFF2-40B4-BE49-F238E27FC236}">
                <a16:creationId xmlns:a16="http://schemas.microsoft.com/office/drawing/2014/main" id="{B11C750F-1FD4-B04F-932E-C6FC34B3C365}"/>
              </a:ext>
            </a:extLst>
          </p:cNvPr>
          <p:cNvSpPr txBox="1"/>
          <p:nvPr/>
        </p:nvSpPr>
        <p:spPr>
          <a:xfrm>
            <a:off x="6300192" y="2499742"/>
            <a:ext cx="1053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Esperado</a:t>
            </a:r>
          </a:p>
        </p:txBody>
      </p:sp>
    </p:spTree>
    <p:extLst>
      <p:ext uri="{BB962C8B-B14F-4D97-AF65-F5344CB8AC3E}">
        <p14:creationId xmlns:p14="http://schemas.microsoft.com/office/powerpoint/2010/main" val="30462818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5FEECEAF-EA4B-304C-BCD0-3D4BC7C5A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4299941"/>
            <a:ext cx="9036496" cy="527419"/>
          </a:xfrm>
        </p:spPr>
        <p:txBody>
          <a:bodyPr/>
          <a:lstStyle/>
          <a:p>
            <a:r>
              <a:rPr lang="pt-BR" sz="1600" b="0" i="1" dirty="0" err="1"/>
              <a:t>k</a:t>
            </a:r>
            <a:r>
              <a:rPr lang="pt-BR" sz="1600" b="0" i="1" dirty="0"/>
              <a:t> é o grau de liberdade (estimador de número de categorias independentes menos 1)</a:t>
            </a:r>
            <a:br>
              <a:rPr lang="pt-BR" sz="1600" b="0" i="1" dirty="0"/>
            </a:br>
            <a:r>
              <a:rPr lang="pt-BR" sz="1600" i="1" dirty="0" err="1"/>
              <a:t>k</a:t>
            </a:r>
            <a:r>
              <a:rPr lang="pt-BR" sz="1600" i="1" dirty="0"/>
              <a:t> = </a:t>
            </a:r>
            <a:r>
              <a:rPr lang="pt-BR" sz="1600" i="1" dirty="0" err="1"/>
              <a:t>n</a:t>
            </a:r>
            <a:r>
              <a:rPr lang="pt-BR" sz="1600" i="1" dirty="0"/>
              <a:t> - 1</a:t>
            </a:r>
          </a:p>
        </p:txBody>
      </p:sp>
      <p:pic>
        <p:nvPicPr>
          <p:cNvPr id="15" name="Espaço Reservado para Conteúdo 14" descr="Uma imagem contendo relógio&#10;&#10;Descrição gerada automaticamente">
            <a:extLst>
              <a:ext uri="{FF2B5EF4-FFF2-40B4-BE49-F238E27FC236}">
                <a16:creationId xmlns:a16="http://schemas.microsoft.com/office/drawing/2014/main" id="{DE9E176B-46BD-3F4A-9475-A4B13D85A2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6979" y="53430"/>
            <a:ext cx="2824842" cy="1115987"/>
          </a:xfrm>
        </p:spPr>
      </p:pic>
      <p:grpSp>
        <p:nvGrpSpPr>
          <p:cNvPr id="13" name="Agrupar 12">
            <a:extLst>
              <a:ext uri="{FF2B5EF4-FFF2-40B4-BE49-F238E27FC236}">
                <a16:creationId xmlns:a16="http://schemas.microsoft.com/office/drawing/2014/main" id="{9B494BB9-4F53-E745-BC56-419CBCF9A653}"/>
              </a:ext>
            </a:extLst>
          </p:cNvPr>
          <p:cNvGrpSpPr/>
          <p:nvPr/>
        </p:nvGrpSpPr>
        <p:grpSpPr>
          <a:xfrm>
            <a:off x="2069974" y="1275606"/>
            <a:ext cx="5004051" cy="2310736"/>
            <a:chOff x="2069974" y="1275606"/>
            <a:chExt cx="5004051" cy="2310736"/>
          </a:xfrm>
        </p:grpSpPr>
        <p:graphicFrame>
          <p:nvGraphicFramePr>
            <p:cNvPr id="8" name="Espaço Reservado para Conteúdo 4">
              <a:extLst>
                <a:ext uri="{FF2B5EF4-FFF2-40B4-BE49-F238E27FC236}">
                  <a16:creationId xmlns:a16="http://schemas.microsoft.com/office/drawing/2014/main" id="{447FADC7-2106-194D-B972-109C3696BEF6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848456990"/>
                </p:ext>
              </p:extLst>
            </p:nvPr>
          </p:nvGraphicFramePr>
          <p:xfrm>
            <a:off x="2069974" y="1275606"/>
            <a:ext cx="5004051" cy="2310736"/>
          </p:xfrm>
          <a:graphic>
            <a:graphicData uri="http://schemas.openxmlformats.org/drawingml/2006/table">
              <a:tbl>
                <a:tblPr firstRow="1" bandRow="1">
                  <a:tableStyleId>{5C22544A-7EE6-4342-B048-85BDC9FD1C3A}</a:tableStyleId>
                </a:tblPr>
                <a:tblGrid>
                  <a:gridCol w="1017711">
                    <a:extLst>
                      <a:ext uri="{9D8B030D-6E8A-4147-A177-3AD203B41FA5}">
                        <a16:colId xmlns:a16="http://schemas.microsoft.com/office/drawing/2014/main" val="2122234666"/>
                      </a:ext>
                    </a:extLst>
                  </a:gridCol>
                  <a:gridCol w="1646584">
                    <a:extLst>
                      <a:ext uri="{9D8B030D-6E8A-4147-A177-3AD203B41FA5}">
                        <a16:colId xmlns:a16="http://schemas.microsoft.com/office/drawing/2014/main" val="1599781939"/>
                      </a:ext>
                    </a:extLst>
                  </a:gridCol>
                  <a:gridCol w="1637931">
                    <a:extLst>
                      <a:ext uri="{9D8B030D-6E8A-4147-A177-3AD203B41FA5}">
                        <a16:colId xmlns:a16="http://schemas.microsoft.com/office/drawing/2014/main" val="1898463335"/>
                      </a:ext>
                    </a:extLst>
                  </a:gridCol>
                  <a:gridCol w="701825">
                    <a:extLst>
                      <a:ext uri="{9D8B030D-6E8A-4147-A177-3AD203B41FA5}">
                        <a16:colId xmlns:a16="http://schemas.microsoft.com/office/drawing/2014/main" val="4218058664"/>
                      </a:ext>
                    </a:extLst>
                  </a:gridCol>
                </a:tblGrid>
                <a:tr h="335364">
                  <a:tc gridSpan="4">
                    <a:txBody>
                      <a:bodyPr/>
                      <a:lstStyle/>
                      <a:p>
                        <a:pPr algn="ctr"/>
                        <a:r>
                          <a:rPr lang="pt-BR" dirty="0">
                            <a:solidFill>
                              <a:schemeClr val="tx1"/>
                            </a:solidFill>
                          </a:rPr>
                          <a:t>Alcoolizado nas últimas 2 horas (</a:t>
                        </a:r>
                        <a:r>
                          <a:rPr lang="pt-BR" dirty="0" err="1">
                            <a:solidFill>
                              <a:schemeClr val="tx1"/>
                            </a:solidFill>
                          </a:rPr>
                          <a:t>Y</a:t>
                        </a:r>
                        <a:r>
                          <a:rPr lang="pt-BR" dirty="0">
                            <a:solidFill>
                              <a:schemeClr val="tx1"/>
                            </a:solidFill>
                          </a:rPr>
                          <a:t>)</a:t>
                        </a:r>
                      </a:p>
                    </a:txBody>
                    <a:tcPr>
                      <a:solidFill>
                        <a:schemeClr val="bg1">
                          <a:lumMod val="95000"/>
                        </a:schemeClr>
                      </a:solidFill>
                    </a:tcPr>
                  </a:tc>
                  <a:tc hMerge="1">
                    <a:txBody>
                      <a:bodyPr/>
                      <a:lstStyle/>
                      <a:p>
                        <a:endParaRPr lang="pt-BR" dirty="0"/>
                      </a:p>
                    </a:txBody>
                    <a:tcPr>
                      <a:solidFill>
                        <a:schemeClr val="bg1">
                          <a:lumMod val="95000"/>
                        </a:schemeClr>
                      </a:solidFill>
                    </a:tcPr>
                  </a:tc>
                  <a:tc hMerge="1">
                    <a:txBody>
                      <a:bodyPr/>
                      <a:lstStyle/>
                      <a:p>
                        <a:endParaRPr lang="pt-BR" dirty="0"/>
                      </a:p>
                    </a:txBody>
                    <a:tcPr>
                      <a:solidFill>
                        <a:schemeClr val="bg1">
                          <a:lumMod val="95000"/>
                        </a:schemeClr>
                      </a:solidFill>
                    </a:tcPr>
                  </a:tc>
                  <a:tc hMerge="1">
                    <a:txBody>
                      <a:bodyPr/>
                      <a:lstStyle/>
                      <a:p>
                        <a:endParaRPr lang="pt-BR" dirty="0"/>
                      </a:p>
                    </a:txBody>
                    <a:tcPr>
                      <a:solidFill>
                        <a:schemeClr val="bg1">
                          <a:lumMod val="95000"/>
                        </a:schemeClr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3725270777"/>
                    </a:ext>
                  </a:extLst>
                </a:tr>
                <a:tr h="484766">
                  <a:tc>
                    <a:txBody>
                      <a:bodyPr/>
                      <a:lstStyle/>
                      <a:p>
                        <a:r>
                          <a:rPr lang="pt-BR" dirty="0">
                            <a:solidFill>
                              <a:schemeClr val="bg1"/>
                            </a:solidFill>
                          </a:rPr>
                          <a:t>Gênero(</a:t>
                        </a:r>
                        <a:r>
                          <a:rPr lang="pt-BR" dirty="0" err="1">
                            <a:solidFill>
                              <a:schemeClr val="bg1"/>
                            </a:solidFill>
                          </a:rPr>
                          <a:t>x</a:t>
                        </a:r>
                        <a:r>
                          <a:rPr lang="pt-BR" dirty="0">
                            <a:solidFill>
                              <a:schemeClr val="bg1"/>
                            </a:solidFill>
                          </a:rPr>
                          <a:t>)</a:t>
                        </a:r>
                      </a:p>
                    </a:txBody>
                    <a:tcPr>
                      <a:solidFill>
                        <a:schemeClr val="accent3">
                          <a:lumMod val="5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r>
                          <a:rPr lang="pt-BR" dirty="0">
                            <a:solidFill>
                              <a:schemeClr val="bg1"/>
                            </a:solidFill>
                          </a:rPr>
                          <a:t>Sim</a:t>
                        </a:r>
                      </a:p>
                    </a:txBody>
                    <a:tcPr>
                      <a:solidFill>
                        <a:schemeClr val="accent3">
                          <a:lumMod val="5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r>
                          <a:rPr lang="pt-BR" dirty="0">
                            <a:solidFill>
                              <a:schemeClr val="bg1"/>
                            </a:solidFill>
                          </a:rPr>
                          <a:t>Não</a:t>
                        </a:r>
                      </a:p>
                    </a:txBody>
                    <a:tcPr>
                      <a:solidFill>
                        <a:schemeClr val="accent3">
                          <a:lumMod val="5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r>
                          <a:rPr lang="pt-BR" dirty="0">
                            <a:solidFill>
                              <a:schemeClr val="bg1"/>
                            </a:solidFill>
                          </a:rPr>
                          <a:t>Total</a:t>
                        </a:r>
                      </a:p>
                    </a:txBody>
                    <a:tcPr>
                      <a:solidFill>
                        <a:schemeClr val="accent3">
                          <a:lumMod val="50000"/>
                        </a:schemeClr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4168726876"/>
                    </a:ext>
                  </a:extLst>
                </a:tr>
                <a:tr h="484766">
                  <a:tc>
                    <a:txBody>
                      <a:bodyPr/>
                      <a:lstStyle/>
                      <a:p>
                        <a:r>
                          <a:rPr lang="pt-BR" dirty="0">
                            <a:solidFill>
                              <a:schemeClr val="bg1"/>
                            </a:solidFill>
                          </a:rPr>
                          <a:t>Masculino</a:t>
                        </a:r>
                      </a:p>
                    </a:txBody>
                    <a:tcPr>
                      <a:solidFill>
                        <a:schemeClr val="accent3">
                          <a:lumMod val="5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/>
                        <a:r>
                          <a:rPr lang="pt-BR" dirty="0"/>
                          <a:t>77</a:t>
                        </a:r>
                      </a:p>
                      <a:p>
                        <a:pPr algn="r"/>
                        <a:r>
                          <a:rPr lang="pt-BR" dirty="0"/>
                          <a:t>72,3</a:t>
                        </a:r>
                      </a:p>
                    </a:txBody>
                    <a:tcPr anchor="b"/>
                  </a:tc>
                  <a:tc>
                    <a:txBody>
                      <a:bodyPr/>
                      <a:lstStyle/>
                      <a:p>
                        <a:pPr algn="l"/>
                        <a:r>
                          <a:rPr lang="pt-BR" dirty="0"/>
                          <a:t>404</a:t>
                        </a:r>
                      </a:p>
                      <a:p>
                        <a:pPr algn="r"/>
                        <a:r>
                          <a:rPr lang="pt-BR" dirty="0"/>
                          <a:t>408,7</a:t>
                        </a:r>
                      </a:p>
                    </a:txBody>
                    <a:tcPr anchor="b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pt-BR" dirty="0"/>
                          <a:t>481</a:t>
                        </a:r>
                      </a:p>
                    </a:txBody>
                    <a:tcPr anchor="ctr"/>
                  </a:tc>
                  <a:extLst>
                    <a:ext uri="{0D108BD9-81ED-4DB2-BD59-A6C34878D82A}">
                      <a16:rowId xmlns:a16="http://schemas.microsoft.com/office/drawing/2014/main" val="2930484895"/>
                    </a:ext>
                  </a:extLst>
                </a:tr>
                <a:tr h="484766">
                  <a:tc>
                    <a:txBody>
                      <a:bodyPr/>
                      <a:lstStyle/>
                      <a:p>
                        <a:r>
                          <a:rPr lang="pt-BR" dirty="0">
                            <a:solidFill>
                              <a:schemeClr val="bg1"/>
                            </a:solidFill>
                          </a:rPr>
                          <a:t>Feminino</a:t>
                        </a:r>
                      </a:p>
                    </a:txBody>
                    <a:tcPr>
                      <a:solidFill>
                        <a:schemeClr val="accent3">
                          <a:lumMod val="5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/>
                        <a:r>
                          <a:rPr lang="pt-BR" dirty="0"/>
                          <a:t>16</a:t>
                        </a:r>
                      </a:p>
                      <a:p>
                        <a:pPr algn="r"/>
                        <a:r>
                          <a:rPr lang="pt-BR" dirty="0"/>
                          <a:t>20,7</a:t>
                        </a:r>
                      </a:p>
                    </a:txBody>
                    <a:tcPr anchor="b"/>
                  </a:tc>
                  <a:tc>
                    <a:txBody>
                      <a:bodyPr/>
                      <a:lstStyle/>
                      <a:p>
                        <a:pPr algn="l"/>
                        <a:r>
                          <a:rPr lang="pt-BR" dirty="0"/>
                          <a:t>122</a:t>
                        </a:r>
                      </a:p>
                      <a:p>
                        <a:pPr algn="r"/>
                        <a:r>
                          <a:rPr lang="pt-BR" dirty="0"/>
                          <a:t>117,3</a:t>
                        </a:r>
                      </a:p>
                    </a:txBody>
                    <a:tcPr anchor="b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pt-BR" dirty="0"/>
                          <a:t>138</a:t>
                        </a:r>
                      </a:p>
                    </a:txBody>
                    <a:tcPr anchor="ctr"/>
                  </a:tc>
                  <a:extLst>
                    <a:ext uri="{0D108BD9-81ED-4DB2-BD59-A6C34878D82A}">
                      <a16:rowId xmlns:a16="http://schemas.microsoft.com/office/drawing/2014/main" val="3629422639"/>
                    </a:ext>
                  </a:extLst>
                </a:tr>
                <a:tr h="484766">
                  <a:tc>
                    <a:txBody>
                      <a:bodyPr/>
                      <a:lstStyle/>
                      <a:p>
                        <a:r>
                          <a:rPr lang="pt-BR" dirty="0">
                            <a:solidFill>
                              <a:schemeClr val="bg1"/>
                            </a:solidFill>
                          </a:rPr>
                          <a:t>Total</a:t>
                        </a:r>
                      </a:p>
                    </a:txBody>
                    <a:tcPr>
                      <a:solidFill>
                        <a:schemeClr val="accent3">
                          <a:lumMod val="5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pt-BR" dirty="0"/>
                          <a:t>93</a:t>
                        </a:r>
                      </a:p>
                    </a:txBody>
                    <a:tcPr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pt-BR" dirty="0"/>
                          <a:t>526</a:t>
                        </a:r>
                      </a:p>
                    </a:txBody>
                    <a:tcPr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pt-BR" dirty="0"/>
                          <a:t>619</a:t>
                        </a:r>
                      </a:p>
                    </a:txBody>
                    <a:tcPr anchor="ctr"/>
                  </a:tc>
                  <a:extLst>
                    <a:ext uri="{0D108BD9-81ED-4DB2-BD59-A6C34878D82A}">
                      <a16:rowId xmlns:a16="http://schemas.microsoft.com/office/drawing/2014/main" val="2473915191"/>
                    </a:ext>
                  </a:extLst>
                </a:tr>
              </a:tbl>
            </a:graphicData>
          </a:graphic>
        </p:graphicFrame>
        <p:sp>
          <p:nvSpPr>
            <p:cNvPr id="9" name="Triângulo Retângulo 8">
              <a:extLst>
                <a:ext uri="{FF2B5EF4-FFF2-40B4-BE49-F238E27FC236}">
                  <a16:creationId xmlns:a16="http://schemas.microsoft.com/office/drawing/2014/main" id="{B098DAA6-7250-F644-AFC1-A9AE12B229D5}"/>
                </a:ext>
              </a:extLst>
            </p:cNvPr>
            <p:cNvSpPr/>
            <p:nvPr/>
          </p:nvSpPr>
          <p:spPr>
            <a:xfrm flipH="1">
              <a:off x="3059832" y="2088000"/>
              <a:ext cx="1656184" cy="504056"/>
            </a:xfrm>
            <a:prstGeom prst="rtTriangle">
              <a:avLst/>
            </a:prstGeom>
            <a:solidFill>
              <a:schemeClr val="accent1">
                <a:alpha val="6163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Triângulo Retângulo 9">
              <a:extLst>
                <a:ext uri="{FF2B5EF4-FFF2-40B4-BE49-F238E27FC236}">
                  <a16:creationId xmlns:a16="http://schemas.microsoft.com/office/drawing/2014/main" id="{BF1FEEE9-84B7-B44D-8793-55FA80F3FF2B}"/>
                </a:ext>
              </a:extLst>
            </p:cNvPr>
            <p:cNvSpPr/>
            <p:nvPr/>
          </p:nvSpPr>
          <p:spPr>
            <a:xfrm flipH="1">
              <a:off x="4716016" y="2088000"/>
              <a:ext cx="1656184" cy="504056"/>
            </a:xfrm>
            <a:prstGeom prst="rtTriangle">
              <a:avLst/>
            </a:prstGeom>
            <a:solidFill>
              <a:schemeClr val="accent1">
                <a:alpha val="6163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Triângulo Retângulo 10">
              <a:extLst>
                <a:ext uri="{FF2B5EF4-FFF2-40B4-BE49-F238E27FC236}">
                  <a16:creationId xmlns:a16="http://schemas.microsoft.com/office/drawing/2014/main" id="{FFB49ECC-F0A9-A445-97E0-B9D072474FE7}"/>
                </a:ext>
              </a:extLst>
            </p:cNvPr>
            <p:cNvSpPr/>
            <p:nvPr/>
          </p:nvSpPr>
          <p:spPr>
            <a:xfrm flipH="1">
              <a:off x="3059832" y="2628000"/>
              <a:ext cx="1656184" cy="468000"/>
            </a:xfrm>
            <a:prstGeom prst="rtTriangle">
              <a:avLst/>
            </a:prstGeom>
            <a:solidFill>
              <a:schemeClr val="accent1">
                <a:alpha val="6163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Triângulo Retângulo 11">
              <a:extLst>
                <a:ext uri="{FF2B5EF4-FFF2-40B4-BE49-F238E27FC236}">
                  <a16:creationId xmlns:a16="http://schemas.microsoft.com/office/drawing/2014/main" id="{85548915-C31F-FA47-8FF7-CD098568E576}"/>
                </a:ext>
              </a:extLst>
            </p:cNvPr>
            <p:cNvSpPr/>
            <p:nvPr/>
          </p:nvSpPr>
          <p:spPr>
            <a:xfrm flipH="1">
              <a:off x="4716016" y="2592000"/>
              <a:ext cx="1656184" cy="504056"/>
            </a:xfrm>
            <a:prstGeom prst="rtTriangle">
              <a:avLst/>
            </a:prstGeom>
            <a:solidFill>
              <a:schemeClr val="accent1">
                <a:alpha val="6163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</p:spTree>
    <p:extLst>
      <p:ext uri="{BB962C8B-B14F-4D97-AF65-F5344CB8AC3E}">
        <p14:creationId xmlns:p14="http://schemas.microsoft.com/office/powerpoint/2010/main" val="40825067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E7FFD28-545C-4C88-A2E7-152FB234C9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143351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D382212-E6D1-AF40-8F67-B090BE45E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3"/>
            <a:ext cx="7886700" cy="994173"/>
          </a:xfrm>
        </p:spPr>
        <p:txBody>
          <a:bodyPr>
            <a:normAutofit/>
          </a:bodyPr>
          <a:lstStyle/>
          <a:p>
            <a:r>
              <a:rPr lang="pt-BR" sz="3500" dirty="0">
                <a:solidFill>
                  <a:srgbClr val="FFFFFF"/>
                </a:solidFill>
              </a:rPr>
              <a:t>Calculando...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D3A54F7-3F76-7141-A4D0-26840A26D6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8800"/>
            <a:ext cx="7886700" cy="2803921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pt-BR" sz="1700" dirty="0"/>
              <a:t>X</a:t>
            </a:r>
            <a:r>
              <a:rPr lang="pt-BR" sz="1700" baseline="30000" dirty="0"/>
              <a:t>2</a:t>
            </a:r>
            <a:r>
              <a:rPr lang="pt-BR" sz="1700" dirty="0"/>
              <a:t> </a:t>
            </a:r>
            <a:r>
              <a:rPr lang="pt-BR" sz="1700" b="0" dirty="0"/>
              <a:t>= </a:t>
            </a:r>
            <a:r>
              <a:rPr lang="pt-BR" sz="1700" b="0" u="sng" dirty="0"/>
              <a:t>(77 - 72,3)</a:t>
            </a:r>
            <a:r>
              <a:rPr lang="pt-BR" sz="1700" u="sng" baseline="30000" dirty="0"/>
              <a:t>2</a:t>
            </a:r>
            <a:r>
              <a:rPr lang="pt-BR" sz="1700" b="0" dirty="0"/>
              <a:t> + </a:t>
            </a:r>
            <a:r>
              <a:rPr lang="pt-BR" sz="1700" b="0" u="sng" dirty="0"/>
              <a:t>(404 - 408,7)</a:t>
            </a:r>
            <a:r>
              <a:rPr lang="pt-BR" sz="1700" u="sng" baseline="30000" dirty="0"/>
              <a:t>2</a:t>
            </a:r>
            <a:r>
              <a:rPr lang="pt-BR" sz="1700" b="0" u="sng" dirty="0"/>
              <a:t> </a:t>
            </a:r>
            <a:r>
              <a:rPr lang="pt-BR" sz="1700" b="0" dirty="0"/>
              <a:t>+ </a:t>
            </a:r>
            <a:r>
              <a:rPr lang="pt-BR" sz="1700" b="0" u="sng" dirty="0"/>
              <a:t>(16 - 20,7)</a:t>
            </a:r>
            <a:r>
              <a:rPr lang="pt-BR" sz="1700" u="sng" baseline="30000" dirty="0"/>
              <a:t>2</a:t>
            </a:r>
            <a:r>
              <a:rPr lang="pt-BR" sz="1700" b="0" dirty="0"/>
              <a:t> + </a:t>
            </a:r>
            <a:r>
              <a:rPr lang="pt-BR" sz="1700" b="0" u="sng" dirty="0"/>
              <a:t>(122 - 117,3)</a:t>
            </a:r>
            <a:r>
              <a:rPr lang="pt-BR" sz="1700" u="sng" baseline="30000" dirty="0"/>
              <a:t>2</a:t>
            </a:r>
            <a:r>
              <a:rPr lang="pt-BR" sz="1700" baseline="30000" dirty="0"/>
              <a:t>   </a:t>
            </a:r>
            <a:r>
              <a:rPr lang="pt-BR" sz="1700" b="0" dirty="0"/>
              <a:t>=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pt-BR" sz="1700" b="0" baseline="30000" dirty="0"/>
              <a:t>                   </a:t>
            </a:r>
            <a:r>
              <a:rPr lang="pt-BR" sz="1700" b="0" dirty="0"/>
              <a:t>72,3                  408,7                 20,7                  117,3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endParaRPr lang="pt-BR" sz="1700" b="0" baseline="30000" dirty="0"/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pt-BR" sz="1700" dirty="0"/>
              <a:t>X</a:t>
            </a:r>
            <a:r>
              <a:rPr lang="pt-BR" sz="1700" baseline="30000" dirty="0"/>
              <a:t>2 </a:t>
            </a:r>
            <a:r>
              <a:rPr lang="pt-BR" sz="1700" b="0" dirty="0"/>
              <a:t>= 0.306 + 0,054 + 1,067 + 0,188 = 1,62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endParaRPr lang="pt-BR" sz="1700" b="0" dirty="0"/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pt-BR" sz="1700" dirty="0" err="1"/>
              <a:t>p</a:t>
            </a:r>
            <a:r>
              <a:rPr lang="pt-BR" sz="1700" b="0" dirty="0"/>
              <a:t> = 0,201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endParaRPr lang="pt-BR" sz="1700" b="0" dirty="0"/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pt-BR" sz="1700" dirty="0"/>
              <a:t>X</a:t>
            </a:r>
            <a:r>
              <a:rPr lang="pt-BR" sz="1700" baseline="30000" dirty="0"/>
              <a:t>2  </a:t>
            </a:r>
            <a:r>
              <a:rPr lang="pt-BR" sz="1700" dirty="0"/>
              <a:t>&gt; 3,84 é considerado uma grande diferença </a:t>
            </a:r>
            <a:r>
              <a:rPr lang="pt-BR" sz="1700" b="0" i="1" dirty="0"/>
              <a:t>(para </a:t>
            </a:r>
            <a:r>
              <a:rPr lang="pt-BR" sz="1700" b="0" i="1" dirty="0" err="1"/>
              <a:t>k</a:t>
            </a:r>
            <a:r>
              <a:rPr lang="pt-BR" sz="1700" b="0" i="1" dirty="0"/>
              <a:t> = 1)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endParaRPr lang="pt-BR" sz="1700" b="0" i="1" dirty="0"/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pt-BR" sz="1700" b="0" i="1" dirty="0"/>
              <a:t>Em casos com </a:t>
            </a:r>
            <a:r>
              <a:rPr lang="pt-BR" sz="1700" b="0" i="1" dirty="0" err="1"/>
              <a:t>k</a:t>
            </a:r>
            <a:r>
              <a:rPr lang="pt-BR" sz="1700" b="0" i="1" dirty="0"/>
              <a:t> &gt; 2, é preciso recorrer a tabelas de valores das probabilidades para cada intervalo de confiança e grau de liberdade</a:t>
            </a:r>
          </a:p>
        </p:txBody>
      </p:sp>
    </p:spTree>
    <p:extLst>
      <p:ext uri="{BB962C8B-B14F-4D97-AF65-F5344CB8AC3E}">
        <p14:creationId xmlns:p14="http://schemas.microsoft.com/office/powerpoint/2010/main" val="10107490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273843"/>
            <a:ext cx="3938487" cy="1355479"/>
          </a:xfrm>
        </p:spPr>
        <p:txBody>
          <a:bodyPr>
            <a:normAutofit/>
          </a:bodyPr>
          <a:lstStyle/>
          <a:p>
            <a:r>
              <a:rPr lang="pt-BR" dirty="0"/>
              <a:t>Agenda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28650" y="1749972"/>
            <a:ext cx="3464715" cy="2882750"/>
          </a:xfrm>
        </p:spPr>
        <p:txBody>
          <a:bodyPr>
            <a:normAutofit/>
          </a:bodyPr>
          <a:lstStyle/>
          <a:p>
            <a:r>
              <a:rPr lang="pt-BR" dirty="0"/>
              <a:t>Análise Bivariada com </a:t>
            </a:r>
            <a:r>
              <a:rPr lang="pt-BR" dirty="0" err="1"/>
              <a:t>Qui</a:t>
            </a:r>
            <a:r>
              <a:rPr lang="pt-BR" dirty="0"/>
              <a:t>-Quadrado</a:t>
            </a:r>
          </a:p>
          <a:p>
            <a:pPr lvl="1"/>
            <a:r>
              <a:rPr lang="pt-BR" dirty="0"/>
              <a:t>Teste de Independência</a:t>
            </a:r>
          </a:p>
          <a:p>
            <a:pPr lvl="1"/>
            <a:r>
              <a:rPr lang="pt-BR" dirty="0"/>
              <a:t>Exemplos</a:t>
            </a:r>
          </a:p>
          <a:p>
            <a:pPr lvl="1"/>
            <a:r>
              <a:rPr lang="pt-BR" dirty="0"/>
              <a:t>Teste Post Hoc</a:t>
            </a:r>
          </a:p>
        </p:txBody>
      </p:sp>
      <p:pic>
        <p:nvPicPr>
          <p:cNvPr id="5" name="Picture 4" descr="Blocos de madeira empilhados para criar um gráfico de barras">
            <a:extLst>
              <a:ext uri="{FF2B5EF4-FFF2-40B4-BE49-F238E27FC236}">
                <a16:creationId xmlns:a16="http://schemas.microsoft.com/office/drawing/2014/main" id="{068934C4-5F7B-4498-BF27-93BAC25825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352" r="15611"/>
          <a:stretch/>
        </p:blipFill>
        <p:spPr>
          <a:xfrm>
            <a:off x="4671911" y="10"/>
            <a:ext cx="4472089" cy="51434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1999963" y="-1999641"/>
            <a:ext cx="5143500" cy="9143425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1733" y="0"/>
            <a:ext cx="6803134" cy="5143179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737118" y="-1264380"/>
            <a:ext cx="3670923" cy="9145160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Tabela do Qui-Quadrado | Estatística com Python parte 3: testes de  hipóteses | Solucionado">
            <a:extLst>
              <a:ext uri="{FF2B5EF4-FFF2-40B4-BE49-F238E27FC236}">
                <a16:creationId xmlns:a16="http://schemas.microsoft.com/office/drawing/2014/main" id="{5331DB87-2700-A146-8234-1B20F63D3CF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17470" y="0"/>
            <a:ext cx="3815216" cy="5020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00968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06D3E1-D755-DC4A-B165-2D68BBE4B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Não podemos rejeitar a H</a:t>
            </a:r>
            <a:r>
              <a:rPr lang="pt-BR" baseline="-25000" dirty="0"/>
              <a:t>0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BCAB71F-8C1E-224F-99FD-BB9228BE03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err="1"/>
              <a:t>p-value</a:t>
            </a:r>
            <a:r>
              <a:rPr lang="pt-BR" dirty="0"/>
              <a:t> é muito alta – 20,1%</a:t>
            </a:r>
          </a:p>
          <a:p>
            <a:r>
              <a:rPr lang="pt-BR" dirty="0"/>
              <a:t>Logo:</a:t>
            </a:r>
          </a:p>
          <a:p>
            <a:pPr marL="0" indent="0">
              <a:buNone/>
            </a:pPr>
            <a:endParaRPr lang="pt-BR" dirty="0"/>
          </a:p>
          <a:p>
            <a:pPr marL="0" indent="0" algn="ctr">
              <a:buNone/>
            </a:pPr>
            <a:r>
              <a:rPr lang="pt-BR" dirty="0"/>
              <a:t>Não há </a:t>
            </a:r>
            <a:r>
              <a:rPr lang="pt-PT" dirty="0"/>
              <a:t>diferença na taxa de direção embriagado entre homens e mulheres com menos de 20 anos.</a:t>
            </a:r>
            <a:r>
              <a:rPr lang="pt-BR" dirty="0"/>
              <a:t> 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683178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3CD251C-A887-4D2F-925B-FC0971985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F47A5D2-72CA-AF41-A746-065C52BC8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" y="1175882"/>
            <a:ext cx="2784168" cy="2785872"/>
          </a:xfrm>
        </p:spPr>
        <p:txBody>
          <a:bodyPr anchor="ctr">
            <a:normAutofit/>
          </a:bodyPr>
          <a:lstStyle/>
          <a:p>
            <a:r>
              <a:rPr lang="pt-BR" sz="3600"/>
              <a:t>Mãos a obra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C3846A5-A498-4C9E-B4DC-13532657D7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76629" y="482601"/>
            <a:ext cx="846287" cy="635405"/>
            <a:chOff x="8183879" y="1000124"/>
            <a:chExt cx="1562267" cy="1172973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8A845FC1-FE68-40DE-B785-AA0F3DBD6F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83879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C26048ED-7A92-4694-A168-2C6C5C0D63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83979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62A3FAA-D056-4098-8115-EA61EAF068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45733" y="629650"/>
            <a:ext cx="5086201" cy="4239291"/>
          </a:xfrm>
          <a:custGeom>
            <a:avLst/>
            <a:gdLst>
              <a:gd name="connsiteX0" fmla="*/ 2768595 w 4574113"/>
              <a:gd name="connsiteY0" fmla="*/ 2476119 h 3812472"/>
              <a:gd name="connsiteX1" fmla="*/ 3374676 w 4574113"/>
              <a:gd name="connsiteY1" fmla="*/ 2476119 h 3812472"/>
              <a:gd name="connsiteX2" fmla="*/ 3403209 w 4574113"/>
              <a:gd name="connsiteY2" fmla="*/ 2479909 h 3812472"/>
              <a:gd name="connsiteX3" fmla="*/ 3422833 w 4574113"/>
              <a:gd name="connsiteY3" fmla="*/ 2488137 h 3812472"/>
              <a:gd name="connsiteX4" fmla="*/ 3410840 w 4574113"/>
              <a:gd name="connsiteY4" fmla="*/ 2508879 h 3812472"/>
              <a:gd name="connsiteX5" fmla="*/ 2985934 w 4574113"/>
              <a:gd name="connsiteY5" fmla="*/ 3243764 h 3812472"/>
              <a:gd name="connsiteX6" fmla="*/ 2732784 w 4574113"/>
              <a:gd name="connsiteY6" fmla="*/ 3390890 h 3812472"/>
              <a:gd name="connsiteX7" fmla="*/ 2529297 w 4574113"/>
              <a:gd name="connsiteY7" fmla="*/ 3390890 h 3812472"/>
              <a:gd name="connsiteX8" fmla="*/ 2505559 w 4574113"/>
              <a:gd name="connsiteY8" fmla="*/ 3390890 h 3812472"/>
              <a:gd name="connsiteX9" fmla="*/ 2482907 w 4574113"/>
              <a:gd name="connsiteY9" fmla="*/ 3351884 h 3812472"/>
              <a:gd name="connsiteX10" fmla="*/ 2371959 w 4574113"/>
              <a:gd name="connsiteY10" fmla="*/ 3160822 h 3812472"/>
              <a:gd name="connsiteX11" fmla="*/ 2371959 w 4574113"/>
              <a:gd name="connsiteY11" fmla="*/ 3053878 h 3812472"/>
              <a:gd name="connsiteX12" fmla="*/ 2675654 w 4574113"/>
              <a:gd name="connsiteY12" fmla="*/ 2530895 h 3812472"/>
              <a:gd name="connsiteX13" fmla="*/ 2768595 w 4574113"/>
              <a:gd name="connsiteY13" fmla="*/ 2476119 h 3812472"/>
              <a:gd name="connsiteX14" fmla="*/ 3909778 w 4574113"/>
              <a:gd name="connsiteY14" fmla="*/ 676847 h 3812472"/>
              <a:gd name="connsiteX15" fmla="*/ 4305516 w 4574113"/>
              <a:gd name="connsiteY15" fmla="*/ 676847 h 3812472"/>
              <a:gd name="connsiteX16" fmla="*/ 4367056 w 4574113"/>
              <a:gd name="connsiteY16" fmla="*/ 712612 h 3812472"/>
              <a:gd name="connsiteX17" fmla="*/ 4564498 w 4574113"/>
              <a:gd name="connsiteY17" fmla="*/ 1054092 h 3812472"/>
              <a:gd name="connsiteX18" fmla="*/ 4564498 w 4574113"/>
              <a:gd name="connsiteY18" fmla="*/ 1123921 h 3812472"/>
              <a:gd name="connsiteX19" fmla="*/ 4367056 w 4574113"/>
              <a:gd name="connsiteY19" fmla="*/ 1465401 h 3812472"/>
              <a:gd name="connsiteX20" fmla="*/ 4305516 w 4574113"/>
              <a:gd name="connsiteY20" fmla="*/ 1501167 h 3812472"/>
              <a:gd name="connsiteX21" fmla="*/ 3909778 w 4574113"/>
              <a:gd name="connsiteY21" fmla="*/ 1501167 h 3812472"/>
              <a:gd name="connsiteX22" fmla="*/ 3849091 w 4574113"/>
              <a:gd name="connsiteY22" fmla="*/ 1465401 h 3812472"/>
              <a:gd name="connsiteX23" fmla="*/ 3650795 w 4574113"/>
              <a:gd name="connsiteY23" fmla="*/ 1123921 h 3812472"/>
              <a:gd name="connsiteX24" fmla="*/ 3650795 w 4574113"/>
              <a:gd name="connsiteY24" fmla="*/ 1054092 h 3812472"/>
              <a:gd name="connsiteX25" fmla="*/ 3849091 w 4574113"/>
              <a:gd name="connsiteY25" fmla="*/ 712612 h 3812472"/>
              <a:gd name="connsiteX26" fmla="*/ 3909778 w 4574113"/>
              <a:gd name="connsiteY26" fmla="*/ 676847 h 3812472"/>
              <a:gd name="connsiteX27" fmla="*/ 1104892 w 4574113"/>
              <a:gd name="connsiteY27" fmla="*/ 0 h 3812472"/>
              <a:gd name="connsiteX28" fmla="*/ 2732784 w 4574113"/>
              <a:gd name="connsiteY28" fmla="*/ 0 h 3812472"/>
              <a:gd name="connsiteX29" fmla="*/ 2985934 w 4574113"/>
              <a:gd name="connsiteY29" fmla="*/ 147125 h 3812472"/>
              <a:gd name="connsiteX30" fmla="*/ 3798122 w 4574113"/>
              <a:gd name="connsiteY30" fmla="*/ 1551823 h 3812472"/>
              <a:gd name="connsiteX31" fmla="*/ 3798122 w 4574113"/>
              <a:gd name="connsiteY31" fmla="*/ 1839068 h 3812472"/>
              <a:gd name="connsiteX32" fmla="*/ 3496551 w 4574113"/>
              <a:gd name="connsiteY32" fmla="*/ 2360642 h 3812472"/>
              <a:gd name="connsiteX33" fmla="*/ 3471135 w 4574113"/>
              <a:gd name="connsiteY33" fmla="*/ 2404597 h 3812472"/>
              <a:gd name="connsiteX34" fmla="*/ 3472029 w 4574113"/>
              <a:gd name="connsiteY34" fmla="*/ 2404972 h 3812472"/>
              <a:gd name="connsiteX35" fmla="*/ 3516881 w 4574113"/>
              <a:gd name="connsiteY35" fmla="*/ 2450209 h 3812472"/>
              <a:gd name="connsiteX36" fmla="*/ 3857970 w 4574113"/>
              <a:gd name="connsiteY36" fmla="*/ 3040131 h 3812472"/>
              <a:gd name="connsiteX37" fmla="*/ 3857970 w 4574113"/>
              <a:gd name="connsiteY37" fmla="*/ 3160764 h 3812472"/>
              <a:gd name="connsiteX38" fmla="*/ 3516881 w 4574113"/>
              <a:gd name="connsiteY38" fmla="*/ 3750684 h 3812472"/>
              <a:gd name="connsiteX39" fmla="*/ 3410567 w 4574113"/>
              <a:gd name="connsiteY39" fmla="*/ 3812472 h 3812472"/>
              <a:gd name="connsiteX40" fmla="*/ 2726911 w 4574113"/>
              <a:gd name="connsiteY40" fmla="*/ 3812472 h 3812472"/>
              <a:gd name="connsiteX41" fmla="*/ 2622074 w 4574113"/>
              <a:gd name="connsiteY41" fmla="*/ 3750684 h 3812472"/>
              <a:gd name="connsiteX42" fmla="*/ 2438330 w 4574113"/>
              <a:gd name="connsiteY42" fmla="*/ 3434265 h 3812472"/>
              <a:gd name="connsiteX43" fmla="*/ 2417573 w 4574113"/>
              <a:gd name="connsiteY43" fmla="*/ 3398519 h 3812472"/>
              <a:gd name="connsiteX44" fmla="*/ 2433905 w 4574113"/>
              <a:gd name="connsiteY44" fmla="*/ 3398519 h 3812472"/>
              <a:gd name="connsiteX45" fmla="*/ 2511101 w 4574113"/>
              <a:gd name="connsiteY45" fmla="*/ 3398519 h 3812472"/>
              <a:gd name="connsiteX46" fmla="*/ 2544636 w 4574113"/>
              <a:gd name="connsiteY46" fmla="*/ 3456269 h 3812472"/>
              <a:gd name="connsiteX47" fmla="*/ 2672757 w 4574113"/>
              <a:gd name="connsiteY47" fmla="*/ 3676902 h 3812472"/>
              <a:gd name="connsiteX48" fmla="*/ 2765699 w 4574113"/>
              <a:gd name="connsiteY48" fmla="*/ 3731679 h 3812472"/>
              <a:gd name="connsiteX49" fmla="*/ 3371780 w 4574113"/>
              <a:gd name="connsiteY49" fmla="*/ 3731679 h 3812472"/>
              <a:gd name="connsiteX50" fmla="*/ 3466029 w 4574113"/>
              <a:gd name="connsiteY50" fmla="*/ 3676902 h 3812472"/>
              <a:gd name="connsiteX51" fmla="*/ 3768415 w 4574113"/>
              <a:gd name="connsiteY51" fmla="*/ 3153920 h 3812472"/>
              <a:gd name="connsiteX52" fmla="*/ 3768415 w 4574113"/>
              <a:gd name="connsiteY52" fmla="*/ 3046975 h 3812472"/>
              <a:gd name="connsiteX53" fmla="*/ 3466029 w 4574113"/>
              <a:gd name="connsiteY53" fmla="*/ 2523992 h 3812472"/>
              <a:gd name="connsiteX54" fmla="*/ 3426268 w 4574113"/>
              <a:gd name="connsiteY54" fmla="*/ 2483888 h 3812472"/>
              <a:gd name="connsiteX55" fmla="*/ 3421667 w 4574113"/>
              <a:gd name="connsiteY55" fmla="*/ 2481960 h 3812472"/>
              <a:gd name="connsiteX56" fmla="*/ 3446331 w 4574113"/>
              <a:gd name="connsiteY56" fmla="*/ 2439303 h 3812472"/>
              <a:gd name="connsiteX57" fmla="*/ 3464674 w 4574113"/>
              <a:gd name="connsiteY57" fmla="*/ 2407578 h 3812472"/>
              <a:gd name="connsiteX58" fmla="*/ 3445649 w 4574113"/>
              <a:gd name="connsiteY58" fmla="*/ 2399601 h 3812472"/>
              <a:gd name="connsiteX59" fmla="*/ 3413464 w 4574113"/>
              <a:gd name="connsiteY59" fmla="*/ 2395325 h 3812472"/>
              <a:gd name="connsiteX60" fmla="*/ 2729808 w 4574113"/>
              <a:gd name="connsiteY60" fmla="*/ 2395325 h 3812472"/>
              <a:gd name="connsiteX61" fmla="*/ 2624971 w 4574113"/>
              <a:gd name="connsiteY61" fmla="*/ 2457112 h 3812472"/>
              <a:gd name="connsiteX62" fmla="*/ 2282405 w 4574113"/>
              <a:gd name="connsiteY62" fmla="*/ 3047034 h 3812472"/>
              <a:gd name="connsiteX63" fmla="*/ 2282405 w 4574113"/>
              <a:gd name="connsiteY63" fmla="*/ 3167666 h 3812472"/>
              <a:gd name="connsiteX64" fmla="*/ 2395478 w 4574113"/>
              <a:gd name="connsiteY64" fmla="*/ 3362386 h 3812472"/>
              <a:gd name="connsiteX65" fmla="*/ 2412031 w 4574113"/>
              <a:gd name="connsiteY65" fmla="*/ 3390890 h 3812472"/>
              <a:gd name="connsiteX66" fmla="*/ 2335350 w 4574113"/>
              <a:gd name="connsiteY66" fmla="*/ 3390890 h 3812472"/>
              <a:gd name="connsiteX67" fmla="*/ 1104892 w 4574113"/>
              <a:gd name="connsiteY67" fmla="*/ 3390890 h 3812472"/>
              <a:gd name="connsiteX68" fmla="*/ 855258 w 4574113"/>
              <a:gd name="connsiteY68" fmla="*/ 3243764 h 3812472"/>
              <a:gd name="connsiteX69" fmla="*/ 39555 w 4574113"/>
              <a:gd name="connsiteY69" fmla="*/ 1839068 h 3812472"/>
              <a:gd name="connsiteX70" fmla="*/ 39555 w 4574113"/>
              <a:gd name="connsiteY70" fmla="*/ 1551823 h 3812472"/>
              <a:gd name="connsiteX71" fmla="*/ 855258 w 4574113"/>
              <a:gd name="connsiteY71" fmla="*/ 147125 h 3812472"/>
              <a:gd name="connsiteX72" fmla="*/ 1104892 w 4574113"/>
              <a:gd name="connsiteY72" fmla="*/ 0 h 3812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4574113" h="3812472">
                <a:moveTo>
                  <a:pt x="2768595" y="2476119"/>
                </a:moveTo>
                <a:cubicBezTo>
                  <a:pt x="2768595" y="2476119"/>
                  <a:pt x="2768595" y="2476119"/>
                  <a:pt x="3374676" y="2476119"/>
                </a:cubicBezTo>
                <a:cubicBezTo>
                  <a:pt x="3384493" y="2476119"/>
                  <a:pt x="3394066" y="2477423"/>
                  <a:pt x="3403209" y="2479909"/>
                </a:cubicBezTo>
                <a:lnTo>
                  <a:pt x="3422833" y="2488137"/>
                </a:lnTo>
                <a:lnTo>
                  <a:pt x="3410840" y="2508879"/>
                </a:lnTo>
                <a:cubicBezTo>
                  <a:pt x="3302401" y="2696426"/>
                  <a:pt x="3163600" y="2936487"/>
                  <a:pt x="2985934" y="3243764"/>
                </a:cubicBezTo>
                <a:cubicBezTo>
                  <a:pt x="2933195" y="3334842"/>
                  <a:pt x="2838263" y="3390890"/>
                  <a:pt x="2732784" y="3390890"/>
                </a:cubicBezTo>
                <a:cubicBezTo>
                  <a:pt x="2732784" y="3390890"/>
                  <a:pt x="2732784" y="3390890"/>
                  <a:pt x="2529297" y="3390890"/>
                </a:cubicBezTo>
                <a:lnTo>
                  <a:pt x="2505559" y="3390890"/>
                </a:lnTo>
                <a:lnTo>
                  <a:pt x="2482907" y="3351884"/>
                </a:lnTo>
                <a:cubicBezTo>
                  <a:pt x="2451367" y="3297569"/>
                  <a:pt x="2414666" y="3234367"/>
                  <a:pt x="2371959" y="3160822"/>
                </a:cubicBezTo>
                <a:cubicBezTo>
                  <a:pt x="2352324" y="3128217"/>
                  <a:pt x="2352324" y="3086483"/>
                  <a:pt x="2371959" y="3053878"/>
                </a:cubicBezTo>
                <a:cubicBezTo>
                  <a:pt x="2371959" y="3053878"/>
                  <a:pt x="2371959" y="3053878"/>
                  <a:pt x="2675654" y="2530895"/>
                </a:cubicBezTo>
                <a:cubicBezTo>
                  <a:pt x="2693981" y="2496986"/>
                  <a:pt x="2730633" y="2476119"/>
                  <a:pt x="2768595" y="2476119"/>
                </a:cubicBezTo>
                <a:close/>
                <a:moveTo>
                  <a:pt x="3909778" y="676847"/>
                </a:moveTo>
                <a:cubicBezTo>
                  <a:pt x="3909778" y="676847"/>
                  <a:pt x="3909778" y="676847"/>
                  <a:pt x="4305516" y="676847"/>
                </a:cubicBezTo>
                <a:cubicBezTo>
                  <a:pt x="4331158" y="676847"/>
                  <a:pt x="4354235" y="690472"/>
                  <a:pt x="4367056" y="712612"/>
                </a:cubicBezTo>
                <a:cubicBezTo>
                  <a:pt x="4367056" y="712612"/>
                  <a:pt x="4367056" y="712612"/>
                  <a:pt x="4564498" y="1054092"/>
                </a:cubicBezTo>
                <a:cubicBezTo>
                  <a:pt x="4577319" y="1075382"/>
                  <a:pt x="4577319" y="1102632"/>
                  <a:pt x="4564498" y="1123921"/>
                </a:cubicBezTo>
                <a:cubicBezTo>
                  <a:pt x="4564498" y="1123921"/>
                  <a:pt x="4564498" y="1123921"/>
                  <a:pt x="4367056" y="1465401"/>
                </a:cubicBezTo>
                <a:cubicBezTo>
                  <a:pt x="4354235" y="1487542"/>
                  <a:pt x="4331158" y="1501167"/>
                  <a:pt x="4305516" y="1501167"/>
                </a:cubicBezTo>
                <a:cubicBezTo>
                  <a:pt x="4305516" y="1501167"/>
                  <a:pt x="4305516" y="1501167"/>
                  <a:pt x="3909778" y="1501167"/>
                </a:cubicBezTo>
                <a:cubicBezTo>
                  <a:pt x="3884990" y="1501167"/>
                  <a:pt x="3861058" y="1487542"/>
                  <a:pt x="3849091" y="1465401"/>
                </a:cubicBezTo>
                <a:cubicBezTo>
                  <a:pt x="3849091" y="1465401"/>
                  <a:pt x="3849091" y="1465401"/>
                  <a:pt x="3650795" y="1123921"/>
                </a:cubicBezTo>
                <a:cubicBezTo>
                  <a:pt x="3637974" y="1102632"/>
                  <a:pt x="3637974" y="1075382"/>
                  <a:pt x="3650795" y="1054092"/>
                </a:cubicBezTo>
                <a:cubicBezTo>
                  <a:pt x="3650795" y="1054092"/>
                  <a:pt x="3650795" y="1054092"/>
                  <a:pt x="3849091" y="712612"/>
                </a:cubicBezTo>
                <a:cubicBezTo>
                  <a:pt x="3861058" y="690472"/>
                  <a:pt x="3884990" y="676847"/>
                  <a:pt x="3909778" y="676847"/>
                </a:cubicBezTo>
                <a:close/>
                <a:moveTo>
                  <a:pt x="1104892" y="0"/>
                </a:moveTo>
                <a:cubicBezTo>
                  <a:pt x="1104892" y="0"/>
                  <a:pt x="1104892" y="0"/>
                  <a:pt x="2732784" y="0"/>
                </a:cubicBezTo>
                <a:cubicBezTo>
                  <a:pt x="2838263" y="0"/>
                  <a:pt x="2933195" y="56047"/>
                  <a:pt x="2985934" y="147125"/>
                </a:cubicBezTo>
                <a:cubicBezTo>
                  <a:pt x="2985934" y="147125"/>
                  <a:pt x="2985934" y="147125"/>
                  <a:pt x="3798122" y="1551823"/>
                </a:cubicBezTo>
                <a:cubicBezTo>
                  <a:pt x="3850862" y="1639397"/>
                  <a:pt x="3850862" y="1751493"/>
                  <a:pt x="3798122" y="1839068"/>
                </a:cubicBezTo>
                <a:cubicBezTo>
                  <a:pt x="3798122" y="1839068"/>
                  <a:pt x="3798122" y="1839068"/>
                  <a:pt x="3496551" y="2360642"/>
                </a:cubicBezTo>
                <a:lnTo>
                  <a:pt x="3471135" y="2404597"/>
                </a:lnTo>
                <a:lnTo>
                  <a:pt x="3472029" y="2404972"/>
                </a:lnTo>
                <a:cubicBezTo>
                  <a:pt x="3490302" y="2415638"/>
                  <a:pt x="3505806" y="2431084"/>
                  <a:pt x="3516881" y="2450209"/>
                </a:cubicBezTo>
                <a:cubicBezTo>
                  <a:pt x="3516881" y="2450209"/>
                  <a:pt x="3516881" y="2450209"/>
                  <a:pt x="3857970" y="3040131"/>
                </a:cubicBezTo>
                <a:cubicBezTo>
                  <a:pt x="3880120" y="3076909"/>
                  <a:pt x="3880120" y="3123985"/>
                  <a:pt x="3857970" y="3160764"/>
                </a:cubicBezTo>
                <a:cubicBezTo>
                  <a:pt x="3857970" y="3160764"/>
                  <a:pt x="3857970" y="3160764"/>
                  <a:pt x="3516881" y="3750684"/>
                </a:cubicBezTo>
                <a:cubicBezTo>
                  <a:pt x="3494732" y="3788933"/>
                  <a:pt x="3454864" y="3812472"/>
                  <a:pt x="3410567" y="3812472"/>
                </a:cubicBezTo>
                <a:cubicBezTo>
                  <a:pt x="3410567" y="3812472"/>
                  <a:pt x="3410567" y="3812472"/>
                  <a:pt x="2726911" y="3812472"/>
                </a:cubicBezTo>
                <a:cubicBezTo>
                  <a:pt x="2684090" y="3812472"/>
                  <a:pt x="2642747" y="3788933"/>
                  <a:pt x="2622074" y="3750684"/>
                </a:cubicBezTo>
                <a:cubicBezTo>
                  <a:pt x="2622074" y="3750684"/>
                  <a:pt x="2622074" y="3750684"/>
                  <a:pt x="2438330" y="3434265"/>
                </a:cubicBezTo>
                <a:lnTo>
                  <a:pt x="2417573" y="3398519"/>
                </a:lnTo>
                <a:lnTo>
                  <a:pt x="2433905" y="3398519"/>
                </a:lnTo>
                <a:lnTo>
                  <a:pt x="2511101" y="3398519"/>
                </a:lnTo>
                <a:lnTo>
                  <a:pt x="2544636" y="3456269"/>
                </a:lnTo>
                <a:cubicBezTo>
                  <a:pt x="2672757" y="3676902"/>
                  <a:pt x="2672757" y="3676902"/>
                  <a:pt x="2672757" y="3676902"/>
                </a:cubicBezTo>
                <a:cubicBezTo>
                  <a:pt x="2691084" y="3710811"/>
                  <a:pt x="2727737" y="3731679"/>
                  <a:pt x="2765699" y="3731679"/>
                </a:cubicBezTo>
                <a:cubicBezTo>
                  <a:pt x="3371780" y="3731679"/>
                  <a:pt x="3371780" y="3731679"/>
                  <a:pt x="3371780" y="3731679"/>
                </a:cubicBezTo>
                <a:cubicBezTo>
                  <a:pt x="3411050" y="3731679"/>
                  <a:pt x="3446394" y="3710811"/>
                  <a:pt x="3466029" y="3676902"/>
                </a:cubicBezTo>
                <a:cubicBezTo>
                  <a:pt x="3768415" y="3153920"/>
                  <a:pt x="3768415" y="3153920"/>
                  <a:pt x="3768415" y="3153920"/>
                </a:cubicBezTo>
                <a:cubicBezTo>
                  <a:pt x="3788051" y="3121314"/>
                  <a:pt x="3788051" y="3079580"/>
                  <a:pt x="3768415" y="3046975"/>
                </a:cubicBezTo>
                <a:cubicBezTo>
                  <a:pt x="3466029" y="2523992"/>
                  <a:pt x="3466029" y="2523992"/>
                  <a:pt x="3466029" y="2523992"/>
                </a:cubicBezTo>
                <a:cubicBezTo>
                  <a:pt x="3456211" y="2507037"/>
                  <a:pt x="3442467" y="2493343"/>
                  <a:pt x="3426268" y="2483888"/>
                </a:cubicBezTo>
                <a:lnTo>
                  <a:pt x="3421667" y="2481960"/>
                </a:lnTo>
                <a:lnTo>
                  <a:pt x="3446331" y="2439303"/>
                </a:lnTo>
                <a:lnTo>
                  <a:pt x="3464674" y="2407578"/>
                </a:lnTo>
                <a:lnTo>
                  <a:pt x="3445649" y="2399601"/>
                </a:lnTo>
                <a:cubicBezTo>
                  <a:pt x="3435335" y="2396796"/>
                  <a:pt x="3424538" y="2395325"/>
                  <a:pt x="3413464" y="2395325"/>
                </a:cubicBezTo>
                <a:cubicBezTo>
                  <a:pt x="2729808" y="2395325"/>
                  <a:pt x="2729808" y="2395325"/>
                  <a:pt x="2729808" y="2395325"/>
                </a:cubicBezTo>
                <a:cubicBezTo>
                  <a:pt x="2686987" y="2395325"/>
                  <a:pt x="2645644" y="2418863"/>
                  <a:pt x="2624971" y="2457112"/>
                </a:cubicBezTo>
                <a:cubicBezTo>
                  <a:pt x="2282405" y="3047034"/>
                  <a:pt x="2282405" y="3047034"/>
                  <a:pt x="2282405" y="3047034"/>
                </a:cubicBezTo>
                <a:cubicBezTo>
                  <a:pt x="2260256" y="3083811"/>
                  <a:pt x="2260256" y="3130887"/>
                  <a:pt x="2282405" y="3167666"/>
                </a:cubicBezTo>
                <a:cubicBezTo>
                  <a:pt x="2325225" y="3241406"/>
                  <a:pt x="2362693" y="3305929"/>
                  <a:pt x="2395478" y="3362386"/>
                </a:cubicBezTo>
                <a:lnTo>
                  <a:pt x="2412031" y="3390890"/>
                </a:lnTo>
                <a:lnTo>
                  <a:pt x="2335350" y="3390890"/>
                </a:lnTo>
                <a:cubicBezTo>
                  <a:pt x="2096889" y="3390890"/>
                  <a:pt x="1715352" y="3390890"/>
                  <a:pt x="1104892" y="3390890"/>
                </a:cubicBezTo>
                <a:cubicBezTo>
                  <a:pt x="1002929" y="3390890"/>
                  <a:pt x="904482" y="3334842"/>
                  <a:pt x="855258" y="3243764"/>
                </a:cubicBezTo>
                <a:cubicBezTo>
                  <a:pt x="855258" y="3243764"/>
                  <a:pt x="855258" y="3243764"/>
                  <a:pt x="39555" y="1839068"/>
                </a:cubicBezTo>
                <a:cubicBezTo>
                  <a:pt x="-13185" y="1751493"/>
                  <a:pt x="-13185" y="1639397"/>
                  <a:pt x="39555" y="1551823"/>
                </a:cubicBezTo>
                <a:cubicBezTo>
                  <a:pt x="39555" y="1551823"/>
                  <a:pt x="39555" y="1551823"/>
                  <a:pt x="855258" y="147125"/>
                </a:cubicBezTo>
                <a:cubicBezTo>
                  <a:pt x="904482" y="56047"/>
                  <a:pt x="1002929" y="0"/>
                  <a:pt x="1104892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1BAED82-BC80-1840-A6AA-32DF3C05E1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7036" y="987574"/>
            <a:ext cx="3155324" cy="2577941"/>
          </a:xfrm>
        </p:spPr>
        <p:txBody>
          <a:bodyPr anchor="ctr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Usando </a:t>
            </a:r>
            <a:r>
              <a:rPr lang="pt-BR" dirty="0" err="1">
                <a:solidFill>
                  <a:schemeClr val="bg1"/>
                </a:solidFill>
              </a:rPr>
              <a:t>Qui</a:t>
            </a:r>
            <a:r>
              <a:rPr lang="pt-BR" dirty="0">
                <a:solidFill>
                  <a:schemeClr val="bg1"/>
                </a:solidFill>
              </a:rPr>
              <a:t>-quadrado para verificar a frequência de tabagismo e dependência a nicotina.</a:t>
            </a:r>
          </a:p>
        </p:txBody>
      </p:sp>
    </p:spTree>
    <p:extLst>
      <p:ext uri="{BB962C8B-B14F-4D97-AF65-F5344CB8AC3E}">
        <p14:creationId xmlns:p14="http://schemas.microsoft.com/office/powerpoint/2010/main" val="37629468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314265-8ED4-9742-982D-B4BF07892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5338" y="205979"/>
            <a:ext cx="4268661" cy="857250"/>
          </a:xfrm>
        </p:spPr>
        <p:txBody>
          <a:bodyPr/>
          <a:lstStyle/>
          <a:p>
            <a:r>
              <a:rPr lang="pt-BR" dirty="0"/>
              <a:t>Tabela de percentuais</a:t>
            </a:r>
          </a:p>
        </p:txBody>
      </p:sp>
      <p:graphicFrame>
        <p:nvGraphicFramePr>
          <p:cNvPr id="4" name="Tabela 4">
            <a:extLst>
              <a:ext uri="{FF2B5EF4-FFF2-40B4-BE49-F238E27FC236}">
                <a16:creationId xmlns:a16="http://schemas.microsoft.com/office/drawing/2014/main" id="{55C78192-D17F-974B-8FF6-C79101E8734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3969122"/>
              </p:ext>
            </p:extLst>
          </p:nvPr>
        </p:nvGraphicFramePr>
        <p:xfrm>
          <a:off x="425624" y="287286"/>
          <a:ext cx="4402831" cy="17281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0708">
                  <a:extLst>
                    <a:ext uri="{9D8B030D-6E8A-4147-A177-3AD203B41FA5}">
                      <a16:colId xmlns:a16="http://schemas.microsoft.com/office/drawing/2014/main" val="2343161661"/>
                    </a:ext>
                  </a:extLst>
                </a:gridCol>
                <a:gridCol w="1471263">
                  <a:extLst>
                    <a:ext uri="{9D8B030D-6E8A-4147-A177-3AD203B41FA5}">
                      <a16:colId xmlns:a16="http://schemas.microsoft.com/office/drawing/2014/main" val="2645045297"/>
                    </a:ext>
                  </a:extLst>
                </a:gridCol>
                <a:gridCol w="1098515">
                  <a:extLst>
                    <a:ext uri="{9D8B030D-6E8A-4147-A177-3AD203B41FA5}">
                      <a16:colId xmlns:a16="http://schemas.microsoft.com/office/drawing/2014/main" val="126460317"/>
                    </a:ext>
                  </a:extLst>
                </a:gridCol>
                <a:gridCol w="732345">
                  <a:extLst>
                    <a:ext uri="{9D8B030D-6E8A-4147-A177-3AD203B41FA5}">
                      <a16:colId xmlns:a16="http://schemas.microsoft.com/office/drawing/2014/main" val="1266060362"/>
                    </a:ext>
                  </a:extLst>
                </a:gridCol>
              </a:tblGrid>
              <a:tr h="345638">
                <a:tc>
                  <a:txBody>
                    <a:bodyPr/>
                    <a:lstStyle/>
                    <a:p>
                      <a:r>
                        <a:rPr lang="pt-BR"/>
                        <a:t>Região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/>
                        <a:t>Não-Assegurados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/>
                        <a:t>Assegurados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/>
                        <a:t>Total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4572316"/>
                  </a:ext>
                </a:extLst>
              </a:tr>
              <a:tr h="345638">
                <a:tc>
                  <a:txBody>
                    <a:bodyPr/>
                    <a:lstStyle/>
                    <a:p>
                      <a:r>
                        <a:rPr lang="pt-BR"/>
                        <a:t>Nordeste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12,6%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/>
                        <a:t>87,4%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100%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9108781"/>
                  </a:ext>
                </a:extLst>
              </a:tr>
              <a:tr h="345638">
                <a:tc>
                  <a:txBody>
                    <a:bodyPr/>
                    <a:lstStyle/>
                    <a:p>
                      <a:r>
                        <a:rPr lang="pt-BR"/>
                        <a:t>Centro-oeste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/>
                        <a:t>12,0%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/>
                        <a:t>88,0%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/>
                        <a:t>100%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5372155"/>
                  </a:ext>
                </a:extLst>
              </a:tr>
              <a:tr h="345638">
                <a:tc>
                  <a:txBody>
                    <a:bodyPr/>
                    <a:lstStyle/>
                    <a:p>
                      <a:r>
                        <a:rPr lang="pt-BR"/>
                        <a:t>Sul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18,2%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81,8%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/>
                        <a:t>100%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0340389"/>
                  </a:ext>
                </a:extLst>
              </a:tr>
              <a:tr h="345638">
                <a:tc>
                  <a:txBody>
                    <a:bodyPr/>
                    <a:lstStyle/>
                    <a:p>
                      <a:r>
                        <a:rPr lang="pt-BR" dirty="0"/>
                        <a:t>Oeste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17,4%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82,6%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100%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1311535"/>
                  </a:ext>
                </a:extLst>
              </a:tr>
            </a:tbl>
          </a:graphicData>
        </a:graphic>
      </p:graphicFrame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9FE17FB8-D7AA-3844-AF0C-DAA0C9AAF97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436085"/>
              </p:ext>
            </p:extLst>
          </p:nvPr>
        </p:nvGraphicFramePr>
        <p:xfrm>
          <a:off x="432520" y="2453948"/>
          <a:ext cx="4402831" cy="21094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0708">
                  <a:extLst>
                    <a:ext uri="{9D8B030D-6E8A-4147-A177-3AD203B41FA5}">
                      <a16:colId xmlns:a16="http://schemas.microsoft.com/office/drawing/2014/main" val="2343161661"/>
                    </a:ext>
                  </a:extLst>
                </a:gridCol>
                <a:gridCol w="1471263">
                  <a:extLst>
                    <a:ext uri="{9D8B030D-6E8A-4147-A177-3AD203B41FA5}">
                      <a16:colId xmlns:a16="http://schemas.microsoft.com/office/drawing/2014/main" val="2645045297"/>
                    </a:ext>
                  </a:extLst>
                </a:gridCol>
                <a:gridCol w="1098515">
                  <a:extLst>
                    <a:ext uri="{9D8B030D-6E8A-4147-A177-3AD203B41FA5}">
                      <a16:colId xmlns:a16="http://schemas.microsoft.com/office/drawing/2014/main" val="126460317"/>
                    </a:ext>
                  </a:extLst>
                </a:gridCol>
                <a:gridCol w="732345">
                  <a:extLst>
                    <a:ext uri="{9D8B030D-6E8A-4147-A177-3AD203B41FA5}">
                      <a16:colId xmlns:a16="http://schemas.microsoft.com/office/drawing/2014/main" val="1266060362"/>
                    </a:ext>
                  </a:extLst>
                </a:gridCol>
              </a:tblGrid>
              <a:tr h="351578">
                <a:tc>
                  <a:txBody>
                    <a:bodyPr/>
                    <a:lstStyle/>
                    <a:p>
                      <a:r>
                        <a:rPr lang="pt-BR"/>
                        <a:t>Região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/>
                        <a:t>Não-Assegurados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Assegurados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Total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4572316"/>
                  </a:ext>
                </a:extLst>
              </a:tr>
              <a:tr h="351578">
                <a:tc>
                  <a:txBody>
                    <a:bodyPr/>
                    <a:lstStyle/>
                    <a:p>
                      <a:r>
                        <a:rPr lang="pt-BR"/>
                        <a:t>Nordeste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2,3%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16,2%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18,5%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9108781"/>
                  </a:ext>
                </a:extLst>
              </a:tr>
              <a:tr h="351578">
                <a:tc>
                  <a:txBody>
                    <a:bodyPr/>
                    <a:lstStyle/>
                    <a:p>
                      <a:r>
                        <a:rPr lang="pt-BR"/>
                        <a:t>Centro-oeste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2,7%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19,6%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22,3%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5372155"/>
                  </a:ext>
                </a:extLst>
              </a:tr>
              <a:tr h="351578">
                <a:tc>
                  <a:txBody>
                    <a:bodyPr/>
                    <a:lstStyle/>
                    <a:p>
                      <a:r>
                        <a:rPr lang="pt-BR"/>
                        <a:t>Sul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6,6%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29,5%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36,1%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0340389"/>
                  </a:ext>
                </a:extLst>
              </a:tr>
              <a:tr h="351578">
                <a:tc>
                  <a:txBody>
                    <a:bodyPr/>
                    <a:lstStyle/>
                    <a:p>
                      <a:r>
                        <a:rPr lang="pt-BR" dirty="0"/>
                        <a:t>Oeste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4,0%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19,1%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23,1%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1311535"/>
                  </a:ext>
                </a:extLst>
              </a:tr>
              <a:tr h="351578">
                <a:tc>
                  <a:txBody>
                    <a:bodyPr/>
                    <a:lstStyle/>
                    <a:p>
                      <a:r>
                        <a:rPr lang="pt-BR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15,6%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84,4%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100%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3974125"/>
                  </a:ext>
                </a:extLst>
              </a:tr>
            </a:tbl>
          </a:graphicData>
        </a:graphic>
      </p:graphicFrame>
      <p:sp>
        <p:nvSpPr>
          <p:cNvPr id="6" name="CaixaDeTexto 5">
            <a:extLst>
              <a:ext uri="{FF2B5EF4-FFF2-40B4-BE49-F238E27FC236}">
                <a16:creationId xmlns:a16="http://schemas.microsoft.com/office/drawing/2014/main" id="{2225AD08-43E1-9049-BE59-DC36270B0EEC}"/>
              </a:ext>
            </a:extLst>
          </p:cNvPr>
          <p:cNvSpPr txBox="1"/>
          <p:nvPr/>
        </p:nvSpPr>
        <p:spPr>
          <a:xfrm>
            <a:off x="179512" y="21313"/>
            <a:ext cx="7181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>
                <a:latin typeface="Garamond" panose="02020404030301010803" pitchFamily="18" charset="0"/>
              </a:rPr>
              <a:t>Tabela A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6566AC9E-FBAB-B444-8CED-9FFF7CF25E05}"/>
              </a:ext>
            </a:extLst>
          </p:cNvPr>
          <p:cNvSpPr txBox="1"/>
          <p:nvPr/>
        </p:nvSpPr>
        <p:spPr>
          <a:xfrm>
            <a:off x="199345" y="2176949"/>
            <a:ext cx="7181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>
                <a:latin typeface="Garamond" panose="02020404030301010803" pitchFamily="18" charset="0"/>
              </a:rPr>
              <a:t>Tabela </a:t>
            </a:r>
            <a:r>
              <a:rPr lang="pt-BR" sz="1200" dirty="0" err="1">
                <a:latin typeface="Garamond" panose="02020404030301010803" pitchFamily="18" charset="0"/>
              </a:rPr>
              <a:t>B</a:t>
            </a:r>
            <a:endParaRPr lang="pt-BR" sz="1200" dirty="0">
              <a:latin typeface="Garamond" panose="02020404030301010803" pitchFamily="18" charset="0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213E74B5-5D77-EB40-903A-FFCCA6D605AB}"/>
              </a:ext>
            </a:extLst>
          </p:cNvPr>
          <p:cNvSpPr txBox="1"/>
          <p:nvPr/>
        </p:nvSpPr>
        <p:spPr>
          <a:xfrm>
            <a:off x="5292080" y="1563638"/>
            <a:ext cx="7181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>
                <a:latin typeface="Garamond" panose="02020404030301010803" pitchFamily="18" charset="0"/>
              </a:rPr>
              <a:t>Tabela C</a:t>
            </a:r>
          </a:p>
        </p:txBody>
      </p:sp>
      <p:graphicFrame>
        <p:nvGraphicFramePr>
          <p:cNvPr id="9" name="Tabela 8">
            <a:extLst>
              <a:ext uri="{FF2B5EF4-FFF2-40B4-BE49-F238E27FC236}">
                <a16:creationId xmlns:a16="http://schemas.microsoft.com/office/drawing/2014/main" id="{6DBCA55F-0144-1545-93A5-4926F3F7E17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7755790"/>
              </p:ext>
            </p:extLst>
          </p:nvPr>
        </p:nvGraphicFramePr>
        <p:xfrm>
          <a:off x="5157445" y="1852474"/>
          <a:ext cx="3704446" cy="21094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5924">
                  <a:extLst>
                    <a:ext uri="{9D8B030D-6E8A-4147-A177-3AD203B41FA5}">
                      <a16:colId xmlns:a16="http://schemas.microsoft.com/office/drawing/2014/main" val="2343161661"/>
                    </a:ext>
                  </a:extLst>
                </a:gridCol>
                <a:gridCol w="1474565">
                  <a:extLst>
                    <a:ext uri="{9D8B030D-6E8A-4147-A177-3AD203B41FA5}">
                      <a16:colId xmlns:a16="http://schemas.microsoft.com/office/drawing/2014/main" val="2645045297"/>
                    </a:ext>
                  </a:extLst>
                </a:gridCol>
                <a:gridCol w="1123957">
                  <a:extLst>
                    <a:ext uri="{9D8B030D-6E8A-4147-A177-3AD203B41FA5}">
                      <a16:colId xmlns:a16="http://schemas.microsoft.com/office/drawing/2014/main" val="126460317"/>
                    </a:ext>
                  </a:extLst>
                </a:gridCol>
              </a:tblGrid>
              <a:tr h="351578">
                <a:tc>
                  <a:txBody>
                    <a:bodyPr/>
                    <a:lstStyle/>
                    <a:p>
                      <a:r>
                        <a:rPr lang="pt-BR"/>
                        <a:t>Região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/>
                        <a:t>Não-Assegurados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Assegurados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4572316"/>
                  </a:ext>
                </a:extLst>
              </a:tr>
              <a:tr h="351578">
                <a:tc>
                  <a:txBody>
                    <a:bodyPr/>
                    <a:lstStyle/>
                    <a:p>
                      <a:r>
                        <a:rPr lang="pt-BR"/>
                        <a:t>Nordeste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15,0%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19,2%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9108781"/>
                  </a:ext>
                </a:extLst>
              </a:tr>
              <a:tr h="351578">
                <a:tc>
                  <a:txBody>
                    <a:bodyPr/>
                    <a:lstStyle/>
                    <a:p>
                      <a:r>
                        <a:rPr lang="pt-BR"/>
                        <a:t>Centro-oeste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17,1%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23,3%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5372155"/>
                  </a:ext>
                </a:extLst>
              </a:tr>
              <a:tr h="351578">
                <a:tc>
                  <a:txBody>
                    <a:bodyPr/>
                    <a:lstStyle/>
                    <a:p>
                      <a:r>
                        <a:rPr lang="pt-BR"/>
                        <a:t>Sul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42,1%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35,0%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0340389"/>
                  </a:ext>
                </a:extLst>
              </a:tr>
              <a:tr h="351578">
                <a:tc>
                  <a:txBody>
                    <a:bodyPr/>
                    <a:lstStyle/>
                    <a:p>
                      <a:r>
                        <a:rPr lang="pt-BR" dirty="0"/>
                        <a:t>Oeste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25,8%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22,6%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1311535"/>
                  </a:ext>
                </a:extLst>
              </a:tr>
              <a:tr h="351578">
                <a:tc>
                  <a:txBody>
                    <a:bodyPr/>
                    <a:lstStyle/>
                    <a:p>
                      <a:r>
                        <a:rPr lang="pt-BR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100%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39741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33731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837543A-6020-4505-A233-C9DB4BF740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74F5F31-9887-114D-B32D-987C07A80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3"/>
            <a:ext cx="4168866" cy="994173"/>
          </a:xfrm>
        </p:spPr>
        <p:txBody>
          <a:bodyPr>
            <a:normAutofit/>
          </a:bodyPr>
          <a:lstStyle/>
          <a:p>
            <a:r>
              <a:rPr lang="pt-BR" dirty="0"/>
              <a:t>Onde mora o perigo de fumar?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5B16301-FB18-48BA-A6DD-C37CAF6F9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6521" y="0"/>
            <a:ext cx="851299" cy="35849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7317E74-4CAF-4A47-A819-4759A71A3C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8"/>
            <a:ext cx="4168866" cy="326350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t-BR" b="0" dirty="0"/>
              <a:t>Nossa análise tem várias colunas para a dependência, cada uma correspondendo a quantidade de cigarros por mês. </a:t>
            </a:r>
            <a:endParaRPr lang="pt-BR" b="0"/>
          </a:p>
          <a:p>
            <a:pPr>
              <a:lnSpc>
                <a:spcPct val="90000"/>
              </a:lnSpc>
            </a:pPr>
            <a:r>
              <a:rPr lang="pt-BR" b="0" dirty="0"/>
              <a:t>Como posso afirmar </a:t>
            </a:r>
            <a:r>
              <a:rPr lang="pt-BR" dirty="0"/>
              <a:t>qual grupo que teve uma taxa significativa maior de dependentes???</a:t>
            </a:r>
            <a:endParaRPr lang="pt-BR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3C0D90E-074A-4F52-9B11-B52BEF4B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15982" y="1968359"/>
            <a:ext cx="609320" cy="609320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Block Arc 13">
            <a:extLst>
              <a:ext uri="{FF2B5EF4-FFF2-40B4-BE49-F238E27FC236}">
                <a16:creationId xmlns:a16="http://schemas.microsoft.com/office/drawing/2014/main" id="{CABBD4C1-E6F8-46F6-8152-A8A97490B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684313" y="913898"/>
            <a:ext cx="1790700" cy="1790700"/>
          </a:xfrm>
          <a:prstGeom prst="blockArc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3BA5EF5-1FE9-4BF9-83BB-269BCDDF61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15982" y="0"/>
            <a:ext cx="1736438" cy="1163244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B3BCACB-5880-460B-9606-8C433A9AF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793478" y="998679"/>
            <a:ext cx="0" cy="1198281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88853921-7BC9-4BDE-ACAB-133C683C8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54162" y="3084060"/>
            <a:ext cx="889838" cy="1328738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09192968-3AE7-4470-A61C-97294BB927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92895">
            <a:off x="4565205" y="3108841"/>
            <a:ext cx="3062574" cy="3062575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3AB72E55-43E4-4356-BFE8-E2102CB0B5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15982" y="3722002"/>
            <a:ext cx="1982514" cy="1421498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8728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CA7DF0C7-E196-9242-8A67-BB60AFE71B4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Teste Post Hoc</a:t>
            </a:r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id="{8D35528E-B019-FF4F-BDF2-827B124DB71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err="1"/>
              <a:t>Qui</a:t>
            </a:r>
            <a:r>
              <a:rPr lang="pt-BR" dirty="0"/>
              <a:t>-quadrado</a:t>
            </a:r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A659F399-FABB-1840-8F96-3E25676C421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dirty="0"/>
              <a:t>Ajuste de </a:t>
            </a:r>
            <a:r>
              <a:rPr lang="pt-BR" dirty="0" err="1"/>
              <a:t>Bonferroni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276767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CD81A2A-6ED4-4EF4-A14C-912D31E148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8774A65-89E8-5A42-8B75-388F2C0CA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3"/>
            <a:ext cx="4045020" cy="994173"/>
          </a:xfrm>
        </p:spPr>
        <p:txBody>
          <a:bodyPr>
            <a:normAutofit/>
          </a:bodyPr>
          <a:lstStyle/>
          <a:p>
            <a:r>
              <a:rPr lang="pt-BR" dirty="0"/>
              <a:t>Motivação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661932C-CA15-4E17-B115-FAE7CBEE47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48992" y="0"/>
            <a:ext cx="866357" cy="468771"/>
          </a:xfrm>
          <a:custGeom>
            <a:avLst/>
            <a:gdLst>
              <a:gd name="connsiteX0" fmla="*/ 4784 w 1155142"/>
              <a:gd name="connsiteY0" fmla="*/ 0 h 625027"/>
              <a:gd name="connsiteX1" fmla="*/ 1150358 w 1155142"/>
              <a:gd name="connsiteY1" fmla="*/ 0 h 625027"/>
              <a:gd name="connsiteX2" fmla="*/ 1155142 w 1155142"/>
              <a:gd name="connsiteY2" fmla="*/ 47456 h 625027"/>
              <a:gd name="connsiteX3" fmla="*/ 577571 w 1155142"/>
              <a:gd name="connsiteY3" fmla="*/ 625027 h 625027"/>
              <a:gd name="connsiteX4" fmla="*/ 0 w 1155142"/>
              <a:gd name="connsiteY4" fmla="*/ 47456 h 62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625027">
                <a:moveTo>
                  <a:pt x="4784" y="0"/>
                </a:moveTo>
                <a:lnTo>
                  <a:pt x="1150358" y="0"/>
                </a:lnTo>
                <a:lnTo>
                  <a:pt x="1155142" y="47456"/>
                </a:lnTo>
                <a:cubicBezTo>
                  <a:pt x="1155142" y="366440"/>
                  <a:pt x="896555" y="625027"/>
                  <a:pt x="577571" y="625027"/>
                </a:cubicBezTo>
                <a:cubicBezTo>
                  <a:pt x="258587" y="625027"/>
                  <a:pt x="0" y="366440"/>
                  <a:pt x="0" y="47456"/>
                </a:cubicBezTo>
                <a:close/>
              </a:path>
            </a:pathLst>
          </a:custGeom>
          <a:solidFill>
            <a:schemeClr val="accent5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6A4454F-5B78-0248-9264-C8FA2B05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369217"/>
            <a:ext cx="4536504" cy="3500439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pt-BR" sz="2000" b="0" dirty="0"/>
              <a:t>Quando a Variável independente tem </a:t>
            </a:r>
            <a:r>
              <a:rPr lang="pt-BR" sz="2000" dirty="0"/>
              <a:t>mais de 2 níveis</a:t>
            </a:r>
          </a:p>
          <a:p>
            <a:pPr>
              <a:lnSpc>
                <a:spcPct val="120000"/>
              </a:lnSpc>
            </a:pPr>
            <a:r>
              <a:rPr lang="pt-BR" sz="2000" b="0" dirty="0"/>
              <a:t>O teste </a:t>
            </a:r>
            <a:r>
              <a:rPr lang="pt-BR" sz="2000" b="0" dirty="0" err="1"/>
              <a:t>Qui</a:t>
            </a:r>
            <a:r>
              <a:rPr lang="pt-BR" sz="2000" b="0" dirty="0"/>
              <a:t>-quadrado e </a:t>
            </a:r>
            <a:r>
              <a:rPr lang="pt-BR" sz="2000" b="0" dirty="0" err="1"/>
              <a:t>p-value</a:t>
            </a:r>
            <a:r>
              <a:rPr lang="pt-BR" sz="2000" b="0" dirty="0"/>
              <a:t> não dizem </a:t>
            </a:r>
            <a:r>
              <a:rPr lang="pt-BR" sz="2000" dirty="0"/>
              <a:t>o porquê </a:t>
            </a:r>
            <a:r>
              <a:rPr lang="pt-BR" sz="2000" b="0" dirty="0"/>
              <a:t>da hipótese nula poder ser rejeitada</a:t>
            </a:r>
          </a:p>
          <a:p>
            <a:pPr lvl="1">
              <a:lnSpc>
                <a:spcPct val="120000"/>
              </a:lnSpc>
            </a:pPr>
            <a:r>
              <a:rPr lang="pt-BR" sz="1800" b="0" dirty="0"/>
              <a:t>Não diz quais são, nos diz por exemplo de que formas as taxas de dependência de nicotina não são iguais entre as frequências de categoria...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590ADD5-9383-4D3D-9047-3DA2593CC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06138" y="2567969"/>
            <a:ext cx="405617" cy="405616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Cientista">
            <a:extLst>
              <a:ext uri="{FF2B5EF4-FFF2-40B4-BE49-F238E27FC236}">
                <a16:creationId xmlns:a16="http://schemas.microsoft.com/office/drawing/2014/main" id="{E6DE8690-03BE-E195-ADAD-021646DE42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15388" y="912363"/>
            <a:ext cx="2835788" cy="2835788"/>
          </a:xfrm>
          <a:custGeom>
            <a:avLst/>
            <a:gdLst/>
            <a:ahLst/>
            <a:cxnLst/>
            <a:rect l="l" t="t" r="r" b="b"/>
            <a:pathLst>
              <a:path w="4114800" h="5712488">
                <a:moveTo>
                  <a:pt x="133155" y="0"/>
                </a:moveTo>
                <a:lnTo>
                  <a:pt x="3981645" y="0"/>
                </a:lnTo>
                <a:cubicBezTo>
                  <a:pt x="4055184" y="0"/>
                  <a:pt x="4114800" y="59616"/>
                  <a:pt x="4114800" y="133155"/>
                </a:cubicBezTo>
                <a:lnTo>
                  <a:pt x="4114800" y="5579333"/>
                </a:lnTo>
                <a:cubicBezTo>
                  <a:pt x="4114800" y="5652872"/>
                  <a:pt x="4055184" y="5712488"/>
                  <a:pt x="3981645" y="5712488"/>
                </a:cubicBezTo>
                <a:lnTo>
                  <a:pt x="133155" y="5712488"/>
                </a:lnTo>
                <a:cubicBezTo>
                  <a:pt x="59616" y="5712488"/>
                  <a:pt x="0" y="5652872"/>
                  <a:pt x="0" y="5579333"/>
                </a:cubicBezTo>
                <a:lnTo>
                  <a:pt x="0" y="133155"/>
                </a:lnTo>
                <a:cubicBezTo>
                  <a:pt x="0" y="59616"/>
                  <a:pt x="59616" y="0"/>
                  <a:pt x="133155" y="0"/>
                </a:cubicBezTo>
                <a:close/>
              </a:path>
            </a:pathLst>
          </a:custGeom>
        </p:spPr>
      </p:pic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ABE3E45-88CF-45D8-8D40-C773324D9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62201" y="0"/>
            <a:ext cx="1550211" cy="1216410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9CD1692-827B-4C8D-B4A1-134FD04CF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104058" y="770929"/>
            <a:ext cx="0" cy="1198281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B91ECDA9-56DC-4270-8F33-01C5637B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463438">
            <a:off x="5592435" y="3875011"/>
            <a:ext cx="1376793" cy="1518589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75F47824-961D-465D-84F9-EAE11BC61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07145" y="4525346"/>
            <a:ext cx="1493298" cy="618154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FEC9DA3E-C1D7-472D-B7C0-F71AE41FB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8772" y="4139397"/>
            <a:ext cx="1005228" cy="1004103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3948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BC6133C-0615-4CE4-9132-37E609A9B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51430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056FABB-322E-6548-9906-B19AC85CD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798" y="394486"/>
            <a:ext cx="3212237" cy="900271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pt-BR" dirty="0"/>
              <a:t>Comparações para cada par</a:t>
            </a:r>
            <a:endParaRPr lang="pt-B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2399" y="1458684"/>
            <a:ext cx="3017520" cy="2057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EB97214-5D66-044F-99DA-FBC887BD3D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799" y="1523325"/>
            <a:ext cx="3556120" cy="2633958"/>
          </a:xfrm>
        </p:spPr>
        <p:txBody>
          <a:bodyPr anchor="ctr">
            <a:normAutofit/>
          </a:bodyPr>
          <a:lstStyle/>
          <a:p>
            <a:pPr>
              <a:lnSpc>
                <a:spcPct val="120000"/>
              </a:lnSpc>
            </a:pPr>
            <a:r>
              <a:rPr lang="pt-BR" sz="1800" b="0" dirty="0"/>
              <a:t>Precisamos realizar uma comparação entre cada par de taxas de dependência para os 6 níveis de frequência</a:t>
            </a:r>
          </a:p>
          <a:p>
            <a:pPr>
              <a:lnSpc>
                <a:spcPct val="120000"/>
              </a:lnSpc>
            </a:pPr>
            <a:r>
              <a:rPr lang="pt-BR" sz="1800" dirty="0"/>
              <a:t>Cuidado: </a:t>
            </a:r>
            <a:r>
              <a:rPr lang="pt-BR" sz="1800" b="0" dirty="0"/>
              <a:t>Taxa de Erro Familiar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69382" y="4540020"/>
            <a:ext cx="555498" cy="11559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428692" y="161401"/>
            <a:ext cx="555498" cy="887511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72594" y="266219"/>
            <a:ext cx="4638730" cy="443640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m 3" descr="Tabela&#10;&#10;Descrição gerada automaticamente">
            <a:extLst>
              <a:ext uri="{FF2B5EF4-FFF2-40B4-BE49-F238E27FC236}">
                <a16:creationId xmlns:a16="http://schemas.microsoft.com/office/drawing/2014/main" id="{0575E2A6-C677-2C4B-A894-574A5AFA11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803" y="1376407"/>
            <a:ext cx="4221014" cy="221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1870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FB10594-13AF-BA47-BBA3-2F6FBD763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202" y="480060"/>
            <a:ext cx="3614166" cy="1110996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pt-BR" sz="3500"/>
              <a:t>Ajuste de Bonferroni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650D18FE-0824-4A46-B22C-A86B52E57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458" y="1779651"/>
            <a:ext cx="2441321" cy="13716"/>
          </a:xfrm>
          <a:custGeom>
            <a:avLst/>
            <a:gdLst>
              <a:gd name="connsiteX0" fmla="*/ 0 w 2441321"/>
              <a:gd name="connsiteY0" fmla="*/ 0 h 13716"/>
              <a:gd name="connsiteX1" fmla="*/ 585917 w 2441321"/>
              <a:gd name="connsiteY1" fmla="*/ 0 h 13716"/>
              <a:gd name="connsiteX2" fmla="*/ 1196247 w 2441321"/>
              <a:gd name="connsiteY2" fmla="*/ 0 h 13716"/>
              <a:gd name="connsiteX3" fmla="*/ 1806578 w 2441321"/>
              <a:gd name="connsiteY3" fmla="*/ 0 h 13716"/>
              <a:gd name="connsiteX4" fmla="*/ 2441321 w 2441321"/>
              <a:gd name="connsiteY4" fmla="*/ 0 h 13716"/>
              <a:gd name="connsiteX5" fmla="*/ 2441321 w 2441321"/>
              <a:gd name="connsiteY5" fmla="*/ 13716 h 13716"/>
              <a:gd name="connsiteX6" fmla="*/ 1830991 w 2441321"/>
              <a:gd name="connsiteY6" fmla="*/ 13716 h 13716"/>
              <a:gd name="connsiteX7" fmla="*/ 1269487 w 2441321"/>
              <a:gd name="connsiteY7" fmla="*/ 13716 h 13716"/>
              <a:gd name="connsiteX8" fmla="*/ 707983 w 2441321"/>
              <a:gd name="connsiteY8" fmla="*/ 13716 h 13716"/>
              <a:gd name="connsiteX9" fmla="*/ 0 w 2441321"/>
              <a:gd name="connsiteY9" fmla="*/ 13716 h 13716"/>
              <a:gd name="connsiteX10" fmla="*/ 0 w 2441321"/>
              <a:gd name="connsiteY10" fmla="*/ 0 h 13716"/>
              <a:gd name="connsiteX0" fmla="*/ 0 w 2441321"/>
              <a:gd name="connsiteY0" fmla="*/ 0 h 13716"/>
              <a:gd name="connsiteX1" fmla="*/ 585917 w 2441321"/>
              <a:gd name="connsiteY1" fmla="*/ 0 h 13716"/>
              <a:gd name="connsiteX2" fmla="*/ 1123008 w 2441321"/>
              <a:gd name="connsiteY2" fmla="*/ 0 h 13716"/>
              <a:gd name="connsiteX3" fmla="*/ 1782164 w 2441321"/>
              <a:gd name="connsiteY3" fmla="*/ 0 h 13716"/>
              <a:gd name="connsiteX4" fmla="*/ 2441321 w 2441321"/>
              <a:gd name="connsiteY4" fmla="*/ 0 h 13716"/>
              <a:gd name="connsiteX5" fmla="*/ 2441321 w 2441321"/>
              <a:gd name="connsiteY5" fmla="*/ 13716 h 13716"/>
              <a:gd name="connsiteX6" fmla="*/ 1879817 w 2441321"/>
              <a:gd name="connsiteY6" fmla="*/ 13716 h 13716"/>
              <a:gd name="connsiteX7" fmla="*/ 1318313 w 2441321"/>
              <a:gd name="connsiteY7" fmla="*/ 13716 h 13716"/>
              <a:gd name="connsiteX8" fmla="*/ 659157 w 2441321"/>
              <a:gd name="connsiteY8" fmla="*/ 13716 h 13716"/>
              <a:gd name="connsiteX9" fmla="*/ 0 w 2441321"/>
              <a:gd name="connsiteY9" fmla="*/ 13716 h 13716"/>
              <a:gd name="connsiteX10" fmla="*/ 0 w 2441321"/>
              <a:gd name="connsiteY10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41321" h="13716" fill="none" extrusionOk="0">
                <a:moveTo>
                  <a:pt x="0" y="0"/>
                </a:moveTo>
                <a:cubicBezTo>
                  <a:pt x="280302" y="-6619"/>
                  <a:pt x="363201" y="4913"/>
                  <a:pt x="585917" y="0"/>
                </a:cubicBezTo>
                <a:cubicBezTo>
                  <a:pt x="832357" y="-10107"/>
                  <a:pt x="996738" y="-34312"/>
                  <a:pt x="1196247" y="0"/>
                </a:cubicBezTo>
                <a:cubicBezTo>
                  <a:pt x="1357180" y="16623"/>
                  <a:pt x="1575042" y="-11041"/>
                  <a:pt x="1806578" y="0"/>
                </a:cubicBezTo>
                <a:cubicBezTo>
                  <a:pt x="2016334" y="246"/>
                  <a:pt x="2239353" y="-8732"/>
                  <a:pt x="2441321" y="0"/>
                </a:cubicBezTo>
                <a:cubicBezTo>
                  <a:pt x="2440988" y="3698"/>
                  <a:pt x="2440649" y="9400"/>
                  <a:pt x="2441321" y="13716"/>
                </a:cubicBezTo>
                <a:cubicBezTo>
                  <a:pt x="2159375" y="44437"/>
                  <a:pt x="2054495" y="41094"/>
                  <a:pt x="1830991" y="13716"/>
                </a:cubicBezTo>
                <a:cubicBezTo>
                  <a:pt x="1615846" y="2937"/>
                  <a:pt x="1521674" y="-9994"/>
                  <a:pt x="1269487" y="13716"/>
                </a:cubicBezTo>
                <a:cubicBezTo>
                  <a:pt x="1019660" y="49388"/>
                  <a:pt x="886911" y="37779"/>
                  <a:pt x="707983" y="13716"/>
                </a:cubicBezTo>
                <a:cubicBezTo>
                  <a:pt x="523434" y="22749"/>
                  <a:pt x="307885" y="29744"/>
                  <a:pt x="0" y="13716"/>
                </a:cubicBezTo>
                <a:cubicBezTo>
                  <a:pt x="-361" y="7755"/>
                  <a:pt x="-276" y="2718"/>
                  <a:pt x="0" y="0"/>
                </a:cubicBezTo>
                <a:close/>
              </a:path>
              <a:path w="2441321" h="13716" stroke="0" extrusionOk="0">
                <a:moveTo>
                  <a:pt x="0" y="0"/>
                </a:moveTo>
                <a:cubicBezTo>
                  <a:pt x="212126" y="-10265"/>
                  <a:pt x="442910" y="-11728"/>
                  <a:pt x="585917" y="0"/>
                </a:cubicBezTo>
                <a:cubicBezTo>
                  <a:pt x="724579" y="21751"/>
                  <a:pt x="879365" y="-33198"/>
                  <a:pt x="1123008" y="0"/>
                </a:cubicBezTo>
                <a:cubicBezTo>
                  <a:pt x="1377247" y="11220"/>
                  <a:pt x="1597861" y="-34280"/>
                  <a:pt x="1782164" y="0"/>
                </a:cubicBezTo>
                <a:cubicBezTo>
                  <a:pt x="1975975" y="-3055"/>
                  <a:pt x="2116392" y="-15531"/>
                  <a:pt x="2441321" y="0"/>
                </a:cubicBezTo>
                <a:cubicBezTo>
                  <a:pt x="2441197" y="4300"/>
                  <a:pt x="2441101" y="8760"/>
                  <a:pt x="2441321" y="13716"/>
                </a:cubicBezTo>
                <a:cubicBezTo>
                  <a:pt x="2180658" y="13750"/>
                  <a:pt x="2084222" y="1362"/>
                  <a:pt x="1879817" y="13716"/>
                </a:cubicBezTo>
                <a:cubicBezTo>
                  <a:pt x="1668182" y="11650"/>
                  <a:pt x="1551159" y="-11049"/>
                  <a:pt x="1318313" y="13716"/>
                </a:cubicBezTo>
                <a:cubicBezTo>
                  <a:pt x="1059871" y="51823"/>
                  <a:pt x="901959" y="19259"/>
                  <a:pt x="659157" y="13716"/>
                </a:cubicBezTo>
                <a:cubicBezTo>
                  <a:pt x="444692" y="23911"/>
                  <a:pt x="245032" y="35310"/>
                  <a:pt x="0" y="13716"/>
                </a:cubicBezTo>
                <a:cubicBezTo>
                  <a:pt x="124" y="7937"/>
                  <a:pt x="389" y="2990"/>
                  <a:pt x="0" y="0"/>
                </a:cubicBezTo>
                <a:close/>
              </a:path>
              <a:path w="2441321" h="13716" fill="none" stroke="0" extrusionOk="0">
                <a:moveTo>
                  <a:pt x="0" y="0"/>
                </a:moveTo>
                <a:cubicBezTo>
                  <a:pt x="265389" y="-22361"/>
                  <a:pt x="344845" y="-65"/>
                  <a:pt x="585917" y="0"/>
                </a:cubicBezTo>
                <a:cubicBezTo>
                  <a:pt x="858472" y="13102"/>
                  <a:pt x="949265" y="-8078"/>
                  <a:pt x="1196247" y="0"/>
                </a:cubicBezTo>
                <a:cubicBezTo>
                  <a:pt x="1379248" y="30707"/>
                  <a:pt x="1585336" y="24963"/>
                  <a:pt x="1806578" y="0"/>
                </a:cubicBezTo>
                <a:cubicBezTo>
                  <a:pt x="1986731" y="-19207"/>
                  <a:pt x="2264933" y="16601"/>
                  <a:pt x="2441321" y="0"/>
                </a:cubicBezTo>
                <a:cubicBezTo>
                  <a:pt x="2441661" y="4449"/>
                  <a:pt x="2442057" y="7876"/>
                  <a:pt x="2441321" y="13716"/>
                </a:cubicBezTo>
                <a:cubicBezTo>
                  <a:pt x="2149099" y="22776"/>
                  <a:pt x="2027305" y="51898"/>
                  <a:pt x="1830991" y="13716"/>
                </a:cubicBezTo>
                <a:cubicBezTo>
                  <a:pt x="1614571" y="-23336"/>
                  <a:pt x="1500998" y="6155"/>
                  <a:pt x="1269487" y="13716"/>
                </a:cubicBezTo>
                <a:cubicBezTo>
                  <a:pt x="1042399" y="33262"/>
                  <a:pt x="927922" y="41250"/>
                  <a:pt x="707983" y="13716"/>
                </a:cubicBezTo>
                <a:cubicBezTo>
                  <a:pt x="502575" y="-9952"/>
                  <a:pt x="350393" y="29927"/>
                  <a:pt x="0" y="13716"/>
                </a:cubicBezTo>
                <a:cubicBezTo>
                  <a:pt x="-248" y="8631"/>
                  <a:pt x="228" y="313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441321"/>
                      <a:gd name="connsiteY0" fmla="*/ 0 h 13716"/>
                      <a:gd name="connsiteX1" fmla="*/ 585917 w 2441321"/>
                      <a:gd name="connsiteY1" fmla="*/ 0 h 13716"/>
                      <a:gd name="connsiteX2" fmla="*/ 1196247 w 2441321"/>
                      <a:gd name="connsiteY2" fmla="*/ 0 h 13716"/>
                      <a:gd name="connsiteX3" fmla="*/ 1806578 w 2441321"/>
                      <a:gd name="connsiteY3" fmla="*/ 0 h 13716"/>
                      <a:gd name="connsiteX4" fmla="*/ 2441321 w 2441321"/>
                      <a:gd name="connsiteY4" fmla="*/ 0 h 13716"/>
                      <a:gd name="connsiteX5" fmla="*/ 2441321 w 2441321"/>
                      <a:gd name="connsiteY5" fmla="*/ 13716 h 13716"/>
                      <a:gd name="connsiteX6" fmla="*/ 1830991 w 2441321"/>
                      <a:gd name="connsiteY6" fmla="*/ 13716 h 13716"/>
                      <a:gd name="connsiteX7" fmla="*/ 1269487 w 2441321"/>
                      <a:gd name="connsiteY7" fmla="*/ 13716 h 13716"/>
                      <a:gd name="connsiteX8" fmla="*/ 707983 w 2441321"/>
                      <a:gd name="connsiteY8" fmla="*/ 13716 h 13716"/>
                      <a:gd name="connsiteX9" fmla="*/ 0 w 2441321"/>
                      <a:gd name="connsiteY9" fmla="*/ 13716 h 13716"/>
                      <a:gd name="connsiteX10" fmla="*/ 0 w 2441321"/>
                      <a:gd name="connsiteY10" fmla="*/ 0 h 137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441321" h="13716" fill="none" extrusionOk="0">
                        <a:moveTo>
                          <a:pt x="0" y="0"/>
                        </a:moveTo>
                        <a:cubicBezTo>
                          <a:pt x="273217" y="-17533"/>
                          <a:pt x="355785" y="-4171"/>
                          <a:pt x="585917" y="0"/>
                        </a:cubicBezTo>
                        <a:cubicBezTo>
                          <a:pt x="816049" y="4171"/>
                          <a:pt x="991446" y="-9419"/>
                          <a:pt x="1196247" y="0"/>
                        </a:cubicBezTo>
                        <a:cubicBezTo>
                          <a:pt x="1401048" y="9419"/>
                          <a:pt x="1589984" y="-731"/>
                          <a:pt x="1806578" y="0"/>
                        </a:cubicBezTo>
                        <a:cubicBezTo>
                          <a:pt x="2023172" y="731"/>
                          <a:pt x="2247754" y="8393"/>
                          <a:pt x="2441321" y="0"/>
                        </a:cubicBezTo>
                        <a:cubicBezTo>
                          <a:pt x="2440939" y="4363"/>
                          <a:pt x="2441580" y="8857"/>
                          <a:pt x="2441321" y="13716"/>
                        </a:cubicBezTo>
                        <a:cubicBezTo>
                          <a:pt x="2169723" y="25934"/>
                          <a:pt x="2045712" y="34568"/>
                          <a:pt x="1830991" y="13716"/>
                        </a:cubicBezTo>
                        <a:cubicBezTo>
                          <a:pt x="1616270" y="-7136"/>
                          <a:pt x="1505876" y="-623"/>
                          <a:pt x="1269487" y="13716"/>
                        </a:cubicBezTo>
                        <a:cubicBezTo>
                          <a:pt x="1033098" y="28055"/>
                          <a:pt x="908661" y="36619"/>
                          <a:pt x="707983" y="13716"/>
                        </a:cubicBezTo>
                        <a:cubicBezTo>
                          <a:pt x="507305" y="-9187"/>
                          <a:pt x="333592" y="16187"/>
                          <a:pt x="0" y="13716"/>
                        </a:cubicBezTo>
                        <a:cubicBezTo>
                          <a:pt x="-459" y="8317"/>
                          <a:pt x="190" y="2744"/>
                          <a:pt x="0" y="0"/>
                        </a:cubicBezTo>
                        <a:close/>
                      </a:path>
                      <a:path w="2441321" h="13716" stroke="0" extrusionOk="0">
                        <a:moveTo>
                          <a:pt x="0" y="0"/>
                        </a:moveTo>
                        <a:cubicBezTo>
                          <a:pt x="207071" y="-14617"/>
                          <a:pt x="444194" y="-15606"/>
                          <a:pt x="585917" y="0"/>
                        </a:cubicBezTo>
                        <a:cubicBezTo>
                          <a:pt x="727640" y="15606"/>
                          <a:pt x="904326" y="-79"/>
                          <a:pt x="1123008" y="0"/>
                        </a:cubicBezTo>
                        <a:cubicBezTo>
                          <a:pt x="1341690" y="79"/>
                          <a:pt x="1600014" y="10401"/>
                          <a:pt x="1782164" y="0"/>
                        </a:cubicBezTo>
                        <a:cubicBezTo>
                          <a:pt x="1964314" y="-10401"/>
                          <a:pt x="2143537" y="-21488"/>
                          <a:pt x="2441321" y="0"/>
                        </a:cubicBezTo>
                        <a:cubicBezTo>
                          <a:pt x="2441507" y="3335"/>
                          <a:pt x="2441322" y="9457"/>
                          <a:pt x="2441321" y="13716"/>
                        </a:cubicBezTo>
                        <a:cubicBezTo>
                          <a:pt x="2166745" y="24201"/>
                          <a:pt x="2078726" y="10904"/>
                          <a:pt x="1879817" y="13716"/>
                        </a:cubicBezTo>
                        <a:cubicBezTo>
                          <a:pt x="1680908" y="16528"/>
                          <a:pt x="1548770" y="-8699"/>
                          <a:pt x="1318313" y="13716"/>
                        </a:cubicBezTo>
                        <a:cubicBezTo>
                          <a:pt x="1087856" y="36131"/>
                          <a:pt x="894613" y="-645"/>
                          <a:pt x="659157" y="13716"/>
                        </a:cubicBezTo>
                        <a:cubicBezTo>
                          <a:pt x="423701" y="28077"/>
                          <a:pt x="246611" y="29403"/>
                          <a:pt x="0" y="13716"/>
                        </a:cubicBezTo>
                        <a:cubicBezTo>
                          <a:pt x="-120" y="7867"/>
                          <a:pt x="674" y="391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B5707E2-3CB5-9D47-BB96-43A3217C0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202" y="1995678"/>
            <a:ext cx="3614166" cy="2660904"/>
          </a:xfrm>
        </p:spPr>
        <p:txBody>
          <a:bodyPr anchor="t">
            <a:normAutofit/>
          </a:bodyPr>
          <a:lstStyle/>
          <a:p>
            <a:r>
              <a:rPr lang="pt-BR" sz="1700" b="0"/>
              <a:t>Controlar a taxa de erro familiar </a:t>
            </a:r>
          </a:p>
          <a:p>
            <a:r>
              <a:rPr lang="pt-BR" sz="1700" b="0"/>
              <a:t>Calculado por </a:t>
            </a:r>
            <a:r>
              <a:rPr lang="pt-BR" sz="1700"/>
              <a:t> </a:t>
            </a:r>
            <a:r>
              <a:rPr lang="pt-BR" sz="1700" u="sng"/>
              <a:t>valor-p</a:t>
            </a:r>
          </a:p>
          <a:p>
            <a:pPr marL="0" indent="0">
              <a:spcBef>
                <a:spcPts val="0"/>
              </a:spcBef>
              <a:buNone/>
            </a:pPr>
            <a:r>
              <a:rPr lang="pt-BR" sz="1700"/>
              <a:t>                                    c</a:t>
            </a:r>
          </a:p>
          <a:p>
            <a:pPr marL="0" indent="0">
              <a:buNone/>
            </a:pPr>
            <a:r>
              <a:rPr lang="pt-BR" sz="1700"/>
              <a:t>c = número de comparações</a:t>
            </a:r>
          </a:p>
        </p:txBody>
      </p:sp>
      <p:graphicFrame>
        <p:nvGraphicFramePr>
          <p:cNvPr id="4" name="Tabela 4">
            <a:extLst>
              <a:ext uri="{FF2B5EF4-FFF2-40B4-BE49-F238E27FC236}">
                <a16:creationId xmlns:a16="http://schemas.microsoft.com/office/drawing/2014/main" id="{415D2856-0364-1840-B053-A5C5F8F48F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7126487"/>
              </p:ext>
            </p:extLst>
          </p:nvPr>
        </p:nvGraphicFramePr>
        <p:xfrm>
          <a:off x="4574286" y="1184077"/>
          <a:ext cx="4094227" cy="2775349"/>
        </p:xfrm>
        <a:graphic>
          <a:graphicData uri="http://schemas.openxmlformats.org/drawingml/2006/table">
            <a:tbl>
              <a:tblPr firstRow="1" bandRow="1">
                <a:solidFill>
                  <a:srgbClr val="404040"/>
                </a:solidFill>
                <a:tableStyleId>{5C22544A-7EE6-4342-B048-85BDC9FD1C3A}</a:tableStyleId>
              </a:tblPr>
              <a:tblGrid>
                <a:gridCol w="1131916">
                  <a:extLst>
                    <a:ext uri="{9D8B030D-6E8A-4147-A177-3AD203B41FA5}">
                      <a16:colId xmlns:a16="http://schemas.microsoft.com/office/drawing/2014/main" val="647857208"/>
                    </a:ext>
                  </a:extLst>
                </a:gridCol>
                <a:gridCol w="1307064">
                  <a:extLst>
                    <a:ext uri="{9D8B030D-6E8A-4147-A177-3AD203B41FA5}">
                      <a16:colId xmlns:a16="http://schemas.microsoft.com/office/drawing/2014/main" val="3933395631"/>
                    </a:ext>
                  </a:extLst>
                </a:gridCol>
                <a:gridCol w="1655247">
                  <a:extLst>
                    <a:ext uri="{9D8B030D-6E8A-4147-A177-3AD203B41FA5}">
                      <a16:colId xmlns:a16="http://schemas.microsoft.com/office/drawing/2014/main" val="2258544188"/>
                    </a:ext>
                  </a:extLst>
                </a:gridCol>
              </a:tblGrid>
              <a:tr h="879197">
                <a:tc>
                  <a:txBody>
                    <a:bodyPr/>
                    <a:lstStyle/>
                    <a:p>
                      <a:r>
                        <a:rPr lang="pt-BR" sz="2100" b="0" cap="none" spc="0">
                          <a:solidFill>
                            <a:schemeClr val="bg1"/>
                          </a:solidFill>
                        </a:rPr>
                        <a:t># testes</a:t>
                      </a:r>
                    </a:p>
                  </a:txBody>
                  <a:tcPr marL="121548" marR="121548" marT="121548" marB="60774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2100" b="0" cap="none" spc="0">
                          <a:solidFill>
                            <a:schemeClr val="bg1"/>
                          </a:solidFill>
                        </a:rPr>
                        <a:t>Cálculo</a:t>
                      </a:r>
                    </a:p>
                  </a:txBody>
                  <a:tcPr marL="121548" marR="121548" marT="121548" marB="60774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2100" b="0" cap="none" spc="0">
                          <a:solidFill>
                            <a:schemeClr val="bg1"/>
                          </a:solidFill>
                        </a:rPr>
                        <a:t>Ajuste de </a:t>
                      </a:r>
                      <a:r>
                        <a:rPr lang="pt-BR" sz="2100" b="0" cap="none" spc="0" err="1">
                          <a:solidFill>
                            <a:schemeClr val="bg1"/>
                          </a:solidFill>
                        </a:rPr>
                        <a:t>Bonferroni</a:t>
                      </a:r>
                      <a:endParaRPr lang="pt-BR" sz="2100" b="0" cap="none" spc="0">
                        <a:solidFill>
                          <a:schemeClr val="bg1"/>
                        </a:solidFill>
                      </a:endParaRPr>
                    </a:p>
                  </a:txBody>
                  <a:tcPr marL="121548" marR="121548" marT="121548" marB="60774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3718234"/>
                  </a:ext>
                </a:extLst>
              </a:tr>
              <a:tr h="474038">
                <a:tc>
                  <a:txBody>
                    <a:bodyPr/>
                    <a:lstStyle/>
                    <a:p>
                      <a:r>
                        <a:rPr lang="pt-BR" sz="1600" cap="none" spc="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 marL="121548" marR="121548" marT="121548" marB="6077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cap="none" spc="0">
                          <a:solidFill>
                            <a:schemeClr val="bg1"/>
                          </a:solidFill>
                        </a:rPr>
                        <a:t>0,05/3</a:t>
                      </a:r>
                    </a:p>
                  </a:txBody>
                  <a:tcPr marL="121548" marR="121548" marT="121548" marB="6077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cap="none" spc="0">
                          <a:solidFill>
                            <a:schemeClr val="bg1"/>
                          </a:solidFill>
                        </a:rPr>
                        <a:t>0,017</a:t>
                      </a:r>
                    </a:p>
                  </a:txBody>
                  <a:tcPr marL="121548" marR="121548" marT="121548" marB="6077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4040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2375889"/>
                  </a:ext>
                </a:extLst>
              </a:tr>
              <a:tr h="474038">
                <a:tc>
                  <a:txBody>
                    <a:bodyPr/>
                    <a:lstStyle/>
                    <a:p>
                      <a:r>
                        <a:rPr lang="pt-BR" sz="1600" cap="none" spc="0">
                          <a:solidFill>
                            <a:schemeClr val="bg1"/>
                          </a:solidFill>
                        </a:rPr>
                        <a:t>6</a:t>
                      </a:r>
                    </a:p>
                  </a:txBody>
                  <a:tcPr marL="121548" marR="121548" marT="121548" marB="6077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cap="none" spc="0">
                          <a:solidFill>
                            <a:schemeClr val="bg1"/>
                          </a:solidFill>
                        </a:rPr>
                        <a:t>0,05/6</a:t>
                      </a:r>
                    </a:p>
                  </a:txBody>
                  <a:tcPr marL="121548" marR="121548" marT="121548" marB="6077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cap="none" spc="0">
                          <a:solidFill>
                            <a:schemeClr val="bg1"/>
                          </a:solidFill>
                        </a:rPr>
                        <a:t>0,008</a:t>
                      </a:r>
                    </a:p>
                  </a:txBody>
                  <a:tcPr marL="121548" marR="121548" marT="121548" marB="6077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26262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9881714"/>
                  </a:ext>
                </a:extLst>
              </a:tr>
              <a:tr h="474038">
                <a:tc>
                  <a:txBody>
                    <a:bodyPr/>
                    <a:lstStyle/>
                    <a:p>
                      <a:r>
                        <a:rPr lang="pt-BR" sz="1600" cap="none" spc="0">
                          <a:solidFill>
                            <a:schemeClr val="bg1"/>
                          </a:solidFill>
                        </a:rPr>
                        <a:t>10</a:t>
                      </a:r>
                    </a:p>
                  </a:txBody>
                  <a:tcPr marL="121548" marR="121548" marT="121548" marB="6077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cap="none" spc="0">
                          <a:solidFill>
                            <a:schemeClr val="bg1"/>
                          </a:solidFill>
                        </a:rPr>
                        <a:t>0,05/10</a:t>
                      </a:r>
                    </a:p>
                  </a:txBody>
                  <a:tcPr marL="121548" marR="121548" marT="121548" marB="6077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cap="none" spc="0">
                          <a:solidFill>
                            <a:schemeClr val="bg1"/>
                          </a:solidFill>
                        </a:rPr>
                        <a:t>0,005</a:t>
                      </a:r>
                    </a:p>
                  </a:txBody>
                  <a:tcPr marL="121548" marR="121548" marT="121548" marB="6077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4040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4013947"/>
                  </a:ext>
                </a:extLst>
              </a:tr>
              <a:tr h="474038">
                <a:tc>
                  <a:txBody>
                    <a:bodyPr/>
                    <a:lstStyle/>
                    <a:p>
                      <a:r>
                        <a:rPr lang="pt-BR" sz="1600" cap="none" spc="0">
                          <a:solidFill>
                            <a:schemeClr val="bg1"/>
                          </a:solidFill>
                        </a:rPr>
                        <a:t>15</a:t>
                      </a:r>
                    </a:p>
                  </a:txBody>
                  <a:tcPr marL="121548" marR="121548" marT="121548" marB="6077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cap="none" spc="0">
                          <a:solidFill>
                            <a:schemeClr val="bg1"/>
                          </a:solidFill>
                        </a:rPr>
                        <a:t>0,05/15</a:t>
                      </a:r>
                    </a:p>
                  </a:txBody>
                  <a:tcPr marL="121548" marR="121548" marT="121548" marB="6077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cap="none" spc="0">
                          <a:solidFill>
                            <a:schemeClr val="bg1"/>
                          </a:solidFill>
                        </a:rPr>
                        <a:t>0,003</a:t>
                      </a:r>
                    </a:p>
                  </a:txBody>
                  <a:tcPr marL="121548" marR="121548" marT="121548" marB="6077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26262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62071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37594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914257E-1E2A-4AC7-89EC-1FB65C9C0A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03E1C8F1-97F5-489C-8308-958F096572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8452002" cy="1506479"/>
          </a:xfrm>
          <a:custGeom>
            <a:avLst/>
            <a:gdLst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296127 w 11269336"/>
              <a:gd name="connsiteY139" fmla="*/ 2023208 h 2323145"/>
              <a:gd name="connsiteX140" fmla="*/ 5174645 w 11269336"/>
              <a:gd name="connsiteY140" fmla="*/ 2088358 h 2323145"/>
              <a:gd name="connsiteX141" fmla="*/ 5092476 w 11269336"/>
              <a:gd name="connsiteY141" fmla="*/ 2100737 h 2323145"/>
              <a:gd name="connsiteX142" fmla="*/ 5060738 w 11269336"/>
              <a:gd name="connsiteY142" fmla="*/ 2083274 h 2323145"/>
              <a:gd name="connsiteX143" fmla="*/ 4860988 w 11269336"/>
              <a:gd name="connsiteY143" fmla="*/ 2135698 h 2323145"/>
              <a:gd name="connsiteX144" fmla="*/ 4807902 w 11269336"/>
              <a:gd name="connsiteY144" fmla="*/ 2138894 h 2323145"/>
              <a:gd name="connsiteX145" fmla="*/ 4765388 w 11269336"/>
              <a:gd name="connsiteY145" fmla="*/ 2162525 h 2323145"/>
              <a:gd name="connsiteX146" fmla="*/ 4745033 w 11269336"/>
              <a:gd name="connsiteY146" fmla="*/ 2158859 h 2323145"/>
              <a:gd name="connsiteX147" fmla="*/ 4741475 w 11269336"/>
              <a:gd name="connsiteY147" fmla="*/ 2157998 h 2323145"/>
              <a:gd name="connsiteX148" fmla="*/ 4728247 w 11269336"/>
              <a:gd name="connsiteY148" fmla="*/ 2159526 h 2323145"/>
              <a:gd name="connsiteX149" fmla="*/ 4723263 w 11269336"/>
              <a:gd name="connsiteY149" fmla="*/ 2153742 h 2323145"/>
              <a:gd name="connsiteX150" fmla="*/ 4702453 w 11269336"/>
              <a:gd name="connsiteY150" fmla="*/ 2151586 h 2323145"/>
              <a:gd name="connsiteX151" fmla="*/ 4678455 w 11269336"/>
              <a:gd name="connsiteY151" fmla="*/ 2156131 h 2323145"/>
              <a:gd name="connsiteX152" fmla="*/ 4593061 w 11269336"/>
              <a:gd name="connsiteY152" fmla="*/ 2171597 h 2323145"/>
              <a:gd name="connsiteX153" fmla="*/ 4579902 w 11269336"/>
              <a:gd name="connsiteY153" fmla="*/ 2177927 h 2323145"/>
              <a:gd name="connsiteX154" fmla="*/ 4533444 w 11269336"/>
              <a:gd name="connsiteY154" fmla="*/ 2181200 h 2323145"/>
              <a:gd name="connsiteX155" fmla="*/ 4492832 w 11269336"/>
              <a:gd name="connsiteY155" fmla="*/ 2188033 h 2323145"/>
              <a:gd name="connsiteX156" fmla="*/ 4467257 w 11269336"/>
              <a:gd name="connsiteY156" fmla="*/ 2196121 h 2323145"/>
              <a:gd name="connsiteX157" fmla="*/ 4459937 w 11269336"/>
              <a:gd name="connsiteY157" fmla="*/ 2195182 h 2323145"/>
              <a:gd name="connsiteX158" fmla="*/ 4433312 w 11269336"/>
              <a:gd name="connsiteY158" fmla="*/ 2199004 h 2323145"/>
              <a:gd name="connsiteX159" fmla="*/ 4420601 w 11269336"/>
              <a:gd name="connsiteY159" fmla="*/ 2205158 h 2323145"/>
              <a:gd name="connsiteX160" fmla="*/ 4405765 w 11269336"/>
              <a:gd name="connsiteY160" fmla="*/ 2199902 h 2323145"/>
              <a:gd name="connsiteX161" fmla="*/ 4401354 w 11269336"/>
              <a:gd name="connsiteY161" fmla="*/ 2194745 h 2323145"/>
              <a:gd name="connsiteX162" fmla="*/ 4383151 w 11269336"/>
              <a:gd name="connsiteY162" fmla="*/ 2201140 h 2323145"/>
              <a:gd name="connsiteX163" fmla="*/ 4366646 w 11269336"/>
              <a:gd name="connsiteY163" fmla="*/ 2198564 h 2323145"/>
              <a:gd name="connsiteX164" fmla="*/ 4354009 w 11269336"/>
              <a:gd name="connsiteY164" fmla="*/ 2204984 h 2323145"/>
              <a:gd name="connsiteX165" fmla="*/ 4348284 w 11269336"/>
              <a:gd name="connsiteY165" fmla="*/ 2205270 h 2323145"/>
              <a:gd name="connsiteX166" fmla="*/ 4333906 w 11269336"/>
              <a:gd name="connsiteY166" fmla="*/ 2205251 h 2323145"/>
              <a:gd name="connsiteX167" fmla="*/ 4308819 w 11269336"/>
              <a:gd name="connsiteY167" fmla="*/ 2203822 h 2323145"/>
              <a:gd name="connsiteX168" fmla="*/ 4301210 w 11269336"/>
              <a:gd name="connsiteY168" fmla="*/ 2204456 h 2323145"/>
              <a:gd name="connsiteX169" fmla="*/ 4283095 w 11269336"/>
              <a:gd name="connsiteY169" fmla="*/ 2198177 h 2323145"/>
              <a:gd name="connsiteX170" fmla="*/ 4250119 w 11269336"/>
              <a:gd name="connsiteY170" fmla="*/ 2196342 h 2323145"/>
              <a:gd name="connsiteX171" fmla="*/ 4189203 w 11269336"/>
              <a:gd name="connsiteY171" fmla="*/ 2178994 h 2323145"/>
              <a:gd name="connsiteX172" fmla="*/ 4154035 w 11269336"/>
              <a:gd name="connsiteY172" fmla="*/ 2171950 h 2323145"/>
              <a:gd name="connsiteX173" fmla="*/ 4129569 w 11269336"/>
              <a:gd name="connsiteY173" fmla="*/ 2163850 h 2323145"/>
              <a:gd name="connsiteX174" fmla="*/ 4061250 w 11269336"/>
              <a:gd name="connsiteY174" fmla="*/ 2159236 h 2323145"/>
              <a:gd name="connsiteX175" fmla="*/ 3945480 w 11269336"/>
              <a:gd name="connsiteY175" fmla="*/ 2158279 h 2323145"/>
              <a:gd name="connsiteX176" fmla="*/ 3921468 w 11269336"/>
              <a:gd name="connsiteY176" fmla="*/ 2156588 h 2323145"/>
              <a:gd name="connsiteX177" fmla="*/ 3903348 w 11269336"/>
              <a:gd name="connsiteY177" fmla="*/ 2149220 h 2323145"/>
              <a:gd name="connsiteX178" fmla="*/ 3901342 w 11269336"/>
              <a:gd name="connsiteY178" fmla="*/ 2142355 h 2323145"/>
              <a:gd name="connsiteX179" fmla="*/ 3888539 w 11269336"/>
              <a:gd name="connsiteY179" fmla="*/ 2140476 h 2323145"/>
              <a:gd name="connsiteX180" fmla="*/ 3885662 w 11269336"/>
              <a:gd name="connsiteY180" fmla="*/ 2138740 h 2323145"/>
              <a:gd name="connsiteX181" fmla="*/ 3868627 w 11269336"/>
              <a:gd name="connsiteY181" fmla="*/ 2130023 h 2323145"/>
              <a:gd name="connsiteX182" fmla="*/ 3819177 w 11269336"/>
              <a:gd name="connsiteY182" fmla="*/ 2142111 h 2323145"/>
              <a:gd name="connsiteX183" fmla="*/ 3769100 w 11269336"/>
              <a:gd name="connsiteY183" fmla="*/ 2131731 h 2323145"/>
              <a:gd name="connsiteX184" fmla="*/ 3562752 w 11269336"/>
              <a:gd name="connsiteY184" fmla="*/ 2131785 h 2323145"/>
              <a:gd name="connsiteX185" fmla="*/ 3541402 w 11269336"/>
              <a:gd name="connsiteY185" fmla="*/ 2106821 h 2323145"/>
              <a:gd name="connsiteX186" fmla="*/ 3460591 w 11269336"/>
              <a:gd name="connsiteY186" fmla="*/ 2097951 h 2323145"/>
              <a:gd name="connsiteX187" fmla="*/ 3320348 w 11269336"/>
              <a:gd name="connsiteY187" fmla="*/ 2130191 h 2323145"/>
              <a:gd name="connsiteX188" fmla="*/ 3170922 w 11269336"/>
              <a:gd name="connsiteY188" fmla="*/ 2115957 h 2323145"/>
              <a:gd name="connsiteX189" fmla="*/ 3156256 w 11269336"/>
              <a:gd name="connsiteY189" fmla="*/ 2124773 h 2323145"/>
              <a:gd name="connsiteX190" fmla="*/ 3140298 w 11269336"/>
              <a:gd name="connsiteY190" fmla="*/ 2129182 h 2323145"/>
              <a:gd name="connsiteX191" fmla="*/ 3138514 w 11269336"/>
              <a:gd name="connsiteY191" fmla="*/ 2128069 h 2323145"/>
              <a:gd name="connsiteX192" fmla="*/ 3120467 w 11269336"/>
              <a:gd name="connsiteY192" fmla="*/ 2128281 h 2323145"/>
              <a:gd name="connsiteX193" fmla="*/ 3116175 w 11269336"/>
              <a:gd name="connsiteY193" fmla="*/ 2131633 h 2323145"/>
              <a:gd name="connsiteX194" fmla="*/ 3103685 w 11269336"/>
              <a:gd name="connsiteY194" fmla="*/ 2132814 h 2323145"/>
              <a:gd name="connsiteX195" fmla="*/ 3078794 w 11269336"/>
              <a:gd name="connsiteY195" fmla="*/ 2137935 h 2323145"/>
              <a:gd name="connsiteX196" fmla="*/ 3074407 w 11269336"/>
              <a:gd name="connsiteY196" fmla="*/ 2136274 h 2323145"/>
              <a:gd name="connsiteX197" fmla="*/ 3037285 w 11269336"/>
              <a:gd name="connsiteY197" fmla="*/ 2139919 h 2323145"/>
              <a:gd name="connsiteX198" fmla="*/ 3036901 w 11269336"/>
              <a:gd name="connsiteY198" fmla="*/ 2138726 h 2323145"/>
              <a:gd name="connsiteX199" fmla="*/ 3026996 w 11269336"/>
              <a:gd name="connsiteY199" fmla="*/ 2134322 h 2323145"/>
              <a:gd name="connsiteX200" fmla="*/ 3007772 w 11269336"/>
              <a:gd name="connsiteY200" fmla="*/ 2128742 h 2323145"/>
              <a:gd name="connsiteX201" fmla="*/ 2965030 w 11269336"/>
              <a:gd name="connsiteY201" fmla="*/ 2100494 h 2323145"/>
              <a:gd name="connsiteX202" fmla="*/ 2926342 w 11269336"/>
              <a:gd name="connsiteY202" fmla="*/ 2104155 h 2323145"/>
              <a:gd name="connsiteX203" fmla="*/ 2918608 w 11269336"/>
              <a:gd name="connsiteY203" fmla="*/ 2104215 h 2323145"/>
              <a:gd name="connsiteX204" fmla="*/ 2918475 w 11269336"/>
              <a:gd name="connsiteY204" fmla="*/ 2103937 h 2323145"/>
              <a:gd name="connsiteX205" fmla="*/ 2910360 w 11269336"/>
              <a:gd name="connsiteY205" fmla="*/ 2103444 h 2323145"/>
              <a:gd name="connsiteX206" fmla="*/ 2904507 w 11269336"/>
              <a:gd name="connsiteY206" fmla="*/ 2104326 h 2323145"/>
              <a:gd name="connsiteX207" fmla="*/ 2889503 w 11269336"/>
              <a:gd name="connsiteY207" fmla="*/ 2104443 h 2323145"/>
              <a:gd name="connsiteX208" fmla="*/ 2884480 w 11269336"/>
              <a:gd name="connsiteY208" fmla="*/ 2102626 h 2323145"/>
              <a:gd name="connsiteX209" fmla="*/ 2882689 w 11269336"/>
              <a:gd name="connsiteY209" fmla="*/ 2099228 h 2323145"/>
              <a:gd name="connsiteX210" fmla="*/ 2881291 w 11269336"/>
              <a:gd name="connsiteY210" fmla="*/ 2099618 h 2323145"/>
              <a:gd name="connsiteX211" fmla="*/ 2853979 w 11269336"/>
              <a:gd name="connsiteY211" fmla="*/ 2090388 h 2323145"/>
              <a:gd name="connsiteX212" fmla="*/ 2791790 w 11269336"/>
              <a:gd name="connsiteY212" fmla="*/ 2080332 h 2323145"/>
              <a:gd name="connsiteX213" fmla="*/ 2755844 w 11269336"/>
              <a:gd name="connsiteY213" fmla="*/ 2078874 h 2323145"/>
              <a:gd name="connsiteX214" fmla="*/ 2657742 w 11269336"/>
              <a:gd name="connsiteY214" fmla="*/ 2070179 h 2323145"/>
              <a:gd name="connsiteX215" fmla="*/ 2559549 w 11269336"/>
              <a:gd name="connsiteY215" fmla="*/ 2057873 h 2323145"/>
              <a:gd name="connsiteX216" fmla="*/ 2512054 w 11269336"/>
              <a:gd name="connsiteY216" fmla="*/ 2031671 h 2323145"/>
              <a:gd name="connsiteX217" fmla="*/ 2506437 w 11269336"/>
              <a:gd name="connsiteY217" fmla="*/ 2030918 h 2323145"/>
              <a:gd name="connsiteX218" fmla="*/ 2491752 w 11269336"/>
              <a:gd name="connsiteY218" fmla="*/ 2033906 h 2323145"/>
              <a:gd name="connsiteX219" fmla="*/ 2486338 w 11269336"/>
              <a:gd name="connsiteY219" fmla="*/ 2035862 h 2323145"/>
              <a:gd name="connsiteX220" fmla="*/ 2478186 w 11269336"/>
              <a:gd name="connsiteY220" fmla="*/ 2036953 h 2323145"/>
              <a:gd name="connsiteX221" fmla="*/ 2477950 w 11269336"/>
              <a:gd name="connsiteY221" fmla="*/ 2036715 h 2323145"/>
              <a:gd name="connsiteX222" fmla="*/ 2470381 w 11269336"/>
              <a:gd name="connsiteY222" fmla="*/ 2038256 h 2323145"/>
              <a:gd name="connsiteX223" fmla="*/ 2433781 w 11269336"/>
              <a:gd name="connsiteY223" fmla="*/ 2049140 h 2323145"/>
              <a:gd name="connsiteX224" fmla="*/ 2381172 w 11269336"/>
              <a:gd name="connsiteY224" fmla="*/ 2030645 h 2323145"/>
              <a:gd name="connsiteX225" fmla="*/ 2360198 w 11269336"/>
              <a:gd name="connsiteY225" fmla="*/ 2029059 h 2323145"/>
              <a:gd name="connsiteX226" fmla="*/ 2348815 w 11269336"/>
              <a:gd name="connsiteY226" fmla="*/ 2026798 h 2323145"/>
              <a:gd name="connsiteX227" fmla="*/ 2347988 w 11269336"/>
              <a:gd name="connsiteY227" fmla="*/ 2025745 h 2323145"/>
              <a:gd name="connsiteX228" fmla="*/ 2312920 w 11269336"/>
              <a:gd name="connsiteY228" fmla="*/ 2036311 h 2323145"/>
              <a:gd name="connsiteX229" fmla="*/ 2307986 w 11269336"/>
              <a:gd name="connsiteY229" fmla="*/ 2035583 h 2323145"/>
              <a:gd name="connsiteX230" fmla="*/ 2285481 w 11269336"/>
              <a:gd name="connsiteY230" fmla="*/ 2045197 h 2323145"/>
              <a:gd name="connsiteX231" fmla="*/ 2273666 w 11269336"/>
              <a:gd name="connsiteY231" fmla="*/ 2048710 h 2323145"/>
              <a:gd name="connsiteX232" fmla="*/ 2270719 w 11269336"/>
              <a:gd name="connsiteY232" fmla="*/ 2052702 h 2323145"/>
              <a:gd name="connsiteX233" fmla="*/ 2253080 w 11269336"/>
              <a:gd name="connsiteY233" fmla="*/ 2056363 h 2323145"/>
              <a:gd name="connsiteX234" fmla="*/ 2250906 w 11269336"/>
              <a:gd name="connsiteY234" fmla="*/ 2055654 h 2323145"/>
              <a:gd name="connsiteX235" fmla="*/ 2236905 w 11269336"/>
              <a:gd name="connsiteY235" fmla="*/ 2062882 h 2323145"/>
              <a:gd name="connsiteX236" fmla="*/ 2225830 w 11269336"/>
              <a:gd name="connsiteY236" fmla="*/ 2074027 h 2323145"/>
              <a:gd name="connsiteX237" fmla="*/ 2073776 w 11269336"/>
              <a:gd name="connsiteY237" fmla="*/ 2089244 h 2323145"/>
              <a:gd name="connsiteX238" fmla="*/ 1948256 w 11269336"/>
              <a:gd name="connsiteY238" fmla="*/ 2146616 h 2323145"/>
              <a:gd name="connsiteX239" fmla="*/ 1865582 w 11269336"/>
              <a:gd name="connsiteY239" fmla="*/ 2153738 h 2323145"/>
              <a:gd name="connsiteX240" fmla="*/ 1835210 w 11269336"/>
              <a:gd name="connsiteY240" fmla="*/ 2134244 h 2323145"/>
              <a:gd name="connsiteX241" fmla="*/ 1632661 w 11269336"/>
              <a:gd name="connsiteY241" fmla="*/ 2173882 h 2323145"/>
              <a:gd name="connsiteX242" fmla="*/ 1579590 w 11269336"/>
              <a:gd name="connsiteY242" fmla="*/ 2173680 h 2323145"/>
              <a:gd name="connsiteX243" fmla="*/ 1535601 w 11269336"/>
              <a:gd name="connsiteY243" fmla="*/ 2194590 h 2323145"/>
              <a:gd name="connsiteX244" fmla="*/ 1515594 w 11269336"/>
              <a:gd name="connsiteY244" fmla="*/ 2189622 h 2323145"/>
              <a:gd name="connsiteX245" fmla="*/ 1512113 w 11269336"/>
              <a:gd name="connsiteY245" fmla="*/ 2188534 h 2323145"/>
              <a:gd name="connsiteX246" fmla="*/ 1498838 w 11269336"/>
              <a:gd name="connsiteY246" fmla="*/ 2189213 h 2323145"/>
              <a:gd name="connsiteX247" fmla="*/ 1494279 w 11269336"/>
              <a:gd name="connsiteY247" fmla="*/ 2183112 h 2323145"/>
              <a:gd name="connsiteX248" fmla="*/ 1473714 w 11269336"/>
              <a:gd name="connsiteY248" fmla="*/ 2179625 h 2323145"/>
              <a:gd name="connsiteX249" fmla="*/ 1449503 w 11269336"/>
              <a:gd name="connsiteY249" fmla="*/ 2182633 h 2323145"/>
              <a:gd name="connsiteX250" fmla="*/ 1335495 w 11269336"/>
              <a:gd name="connsiteY250" fmla="*/ 2203940 h 2323145"/>
              <a:gd name="connsiteX251" fmla="*/ 1266687 w 11269336"/>
              <a:gd name="connsiteY251" fmla="*/ 2212688 h 2323145"/>
              <a:gd name="connsiteX252" fmla="*/ 1239614 w 11269336"/>
              <a:gd name="connsiteY252" fmla="*/ 2209727 h 2323145"/>
              <a:gd name="connsiteX253" fmla="*/ 1202436 w 11269336"/>
              <a:gd name="connsiteY253" fmla="*/ 2209817 h 2323145"/>
              <a:gd name="connsiteX254" fmla="*/ 1136097 w 11269336"/>
              <a:gd name="connsiteY254" fmla="*/ 2205112 h 2323145"/>
              <a:gd name="connsiteX255" fmla="*/ 1048229 w 11269336"/>
              <a:gd name="connsiteY255" fmla="*/ 2207249 h 2323145"/>
              <a:gd name="connsiteX256" fmla="*/ 988232 w 11269336"/>
              <a:gd name="connsiteY256" fmla="*/ 2235635 h 2323145"/>
              <a:gd name="connsiteX257" fmla="*/ 981959 w 11269336"/>
              <a:gd name="connsiteY257" fmla="*/ 2231607 h 2323145"/>
              <a:gd name="connsiteX258" fmla="*/ 938600 w 11269336"/>
              <a:gd name="connsiteY258" fmla="*/ 2238113 h 2323145"/>
              <a:gd name="connsiteX259" fmla="*/ 791788 w 11269336"/>
              <a:gd name="connsiteY259" fmla="*/ 2293224 h 2323145"/>
              <a:gd name="connsiteX260" fmla="*/ 706914 w 11269336"/>
              <a:gd name="connsiteY260" fmla="*/ 2305046 h 2323145"/>
              <a:gd name="connsiteX261" fmla="*/ 675971 w 11269336"/>
              <a:gd name="connsiteY261" fmla="*/ 2304030 h 2323145"/>
              <a:gd name="connsiteX262" fmla="*/ 624180 w 11269336"/>
              <a:gd name="connsiteY262" fmla="*/ 2302650 h 2323145"/>
              <a:gd name="connsiteX263" fmla="*/ 583453 w 11269336"/>
              <a:gd name="connsiteY263" fmla="*/ 2288788 h 2323145"/>
              <a:gd name="connsiteX264" fmla="*/ 540946 w 11269336"/>
              <a:gd name="connsiteY264" fmla="*/ 2292721 h 2323145"/>
              <a:gd name="connsiteX265" fmla="*/ 533680 w 11269336"/>
              <a:gd name="connsiteY265" fmla="*/ 2310233 h 2323145"/>
              <a:gd name="connsiteX266" fmla="*/ 487366 w 11269336"/>
              <a:gd name="connsiteY266" fmla="*/ 2309053 h 2323145"/>
              <a:gd name="connsiteX267" fmla="*/ 416820 w 11269336"/>
              <a:gd name="connsiteY267" fmla="*/ 2305443 h 2323145"/>
              <a:gd name="connsiteX268" fmla="*/ 376805 w 11269336"/>
              <a:gd name="connsiteY268" fmla="*/ 2307647 h 2323145"/>
              <a:gd name="connsiteX269" fmla="*/ 266777 w 11269336"/>
              <a:gd name="connsiteY269" fmla="*/ 2309012 h 2323145"/>
              <a:gd name="connsiteX270" fmla="*/ 156013 w 11269336"/>
              <a:gd name="connsiteY270" fmla="*/ 2306832 h 2323145"/>
              <a:gd name="connsiteX271" fmla="*/ 87258 w 11269336"/>
              <a:gd name="connsiteY271" fmla="*/ 2285511 h 2323145"/>
              <a:gd name="connsiteX272" fmla="*/ 23798 w 11269336"/>
              <a:gd name="connsiteY272" fmla="*/ 2281822 h 2323145"/>
              <a:gd name="connsiteX273" fmla="*/ 0 w 11269336"/>
              <a:gd name="connsiteY273" fmla="*/ 2285369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296127 w 11269336"/>
              <a:gd name="connsiteY139" fmla="*/ 2023208 h 2323145"/>
              <a:gd name="connsiteX140" fmla="*/ 5092476 w 11269336"/>
              <a:gd name="connsiteY140" fmla="*/ 2100737 h 2323145"/>
              <a:gd name="connsiteX141" fmla="*/ 5060738 w 11269336"/>
              <a:gd name="connsiteY141" fmla="*/ 2083274 h 2323145"/>
              <a:gd name="connsiteX142" fmla="*/ 4860988 w 11269336"/>
              <a:gd name="connsiteY142" fmla="*/ 2135698 h 2323145"/>
              <a:gd name="connsiteX143" fmla="*/ 4807902 w 11269336"/>
              <a:gd name="connsiteY143" fmla="*/ 2138894 h 2323145"/>
              <a:gd name="connsiteX144" fmla="*/ 4765388 w 11269336"/>
              <a:gd name="connsiteY144" fmla="*/ 2162525 h 2323145"/>
              <a:gd name="connsiteX145" fmla="*/ 4745033 w 11269336"/>
              <a:gd name="connsiteY145" fmla="*/ 2158859 h 2323145"/>
              <a:gd name="connsiteX146" fmla="*/ 4741475 w 11269336"/>
              <a:gd name="connsiteY146" fmla="*/ 2157998 h 2323145"/>
              <a:gd name="connsiteX147" fmla="*/ 4728247 w 11269336"/>
              <a:gd name="connsiteY147" fmla="*/ 2159526 h 2323145"/>
              <a:gd name="connsiteX148" fmla="*/ 4723263 w 11269336"/>
              <a:gd name="connsiteY148" fmla="*/ 2153742 h 2323145"/>
              <a:gd name="connsiteX149" fmla="*/ 4702453 w 11269336"/>
              <a:gd name="connsiteY149" fmla="*/ 2151586 h 2323145"/>
              <a:gd name="connsiteX150" fmla="*/ 4678455 w 11269336"/>
              <a:gd name="connsiteY150" fmla="*/ 2156131 h 2323145"/>
              <a:gd name="connsiteX151" fmla="*/ 4593061 w 11269336"/>
              <a:gd name="connsiteY151" fmla="*/ 2171597 h 2323145"/>
              <a:gd name="connsiteX152" fmla="*/ 4579902 w 11269336"/>
              <a:gd name="connsiteY152" fmla="*/ 2177927 h 2323145"/>
              <a:gd name="connsiteX153" fmla="*/ 4533444 w 11269336"/>
              <a:gd name="connsiteY153" fmla="*/ 2181200 h 2323145"/>
              <a:gd name="connsiteX154" fmla="*/ 4492832 w 11269336"/>
              <a:gd name="connsiteY154" fmla="*/ 2188033 h 2323145"/>
              <a:gd name="connsiteX155" fmla="*/ 4467257 w 11269336"/>
              <a:gd name="connsiteY155" fmla="*/ 2196121 h 2323145"/>
              <a:gd name="connsiteX156" fmla="*/ 4459937 w 11269336"/>
              <a:gd name="connsiteY156" fmla="*/ 2195182 h 2323145"/>
              <a:gd name="connsiteX157" fmla="*/ 4433312 w 11269336"/>
              <a:gd name="connsiteY157" fmla="*/ 2199004 h 2323145"/>
              <a:gd name="connsiteX158" fmla="*/ 4420601 w 11269336"/>
              <a:gd name="connsiteY158" fmla="*/ 2205158 h 2323145"/>
              <a:gd name="connsiteX159" fmla="*/ 4405765 w 11269336"/>
              <a:gd name="connsiteY159" fmla="*/ 2199902 h 2323145"/>
              <a:gd name="connsiteX160" fmla="*/ 4401354 w 11269336"/>
              <a:gd name="connsiteY160" fmla="*/ 2194745 h 2323145"/>
              <a:gd name="connsiteX161" fmla="*/ 4383151 w 11269336"/>
              <a:gd name="connsiteY161" fmla="*/ 2201140 h 2323145"/>
              <a:gd name="connsiteX162" fmla="*/ 4366646 w 11269336"/>
              <a:gd name="connsiteY162" fmla="*/ 2198564 h 2323145"/>
              <a:gd name="connsiteX163" fmla="*/ 4354009 w 11269336"/>
              <a:gd name="connsiteY163" fmla="*/ 2204984 h 2323145"/>
              <a:gd name="connsiteX164" fmla="*/ 4348284 w 11269336"/>
              <a:gd name="connsiteY164" fmla="*/ 2205270 h 2323145"/>
              <a:gd name="connsiteX165" fmla="*/ 4333906 w 11269336"/>
              <a:gd name="connsiteY165" fmla="*/ 2205251 h 2323145"/>
              <a:gd name="connsiteX166" fmla="*/ 4308819 w 11269336"/>
              <a:gd name="connsiteY166" fmla="*/ 2203822 h 2323145"/>
              <a:gd name="connsiteX167" fmla="*/ 4301210 w 11269336"/>
              <a:gd name="connsiteY167" fmla="*/ 2204456 h 2323145"/>
              <a:gd name="connsiteX168" fmla="*/ 4283095 w 11269336"/>
              <a:gd name="connsiteY168" fmla="*/ 2198177 h 2323145"/>
              <a:gd name="connsiteX169" fmla="*/ 4250119 w 11269336"/>
              <a:gd name="connsiteY169" fmla="*/ 2196342 h 2323145"/>
              <a:gd name="connsiteX170" fmla="*/ 4189203 w 11269336"/>
              <a:gd name="connsiteY170" fmla="*/ 2178994 h 2323145"/>
              <a:gd name="connsiteX171" fmla="*/ 4154035 w 11269336"/>
              <a:gd name="connsiteY171" fmla="*/ 2171950 h 2323145"/>
              <a:gd name="connsiteX172" fmla="*/ 4129569 w 11269336"/>
              <a:gd name="connsiteY172" fmla="*/ 2163850 h 2323145"/>
              <a:gd name="connsiteX173" fmla="*/ 4061250 w 11269336"/>
              <a:gd name="connsiteY173" fmla="*/ 2159236 h 2323145"/>
              <a:gd name="connsiteX174" fmla="*/ 3945480 w 11269336"/>
              <a:gd name="connsiteY174" fmla="*/ 2158279 h 2323145"/>
              <a:gd name="connsiteX175" fmla="*/ 3921468 w 11269336"/>
              <a:gd name="connsiteY175" fmla="*/ 2156588 h 2323145"/>
              <a:gd name="connsiteX176" fmla="*/ 3903348 w 11269336"/>
              <a:gd name="connsiteY176" fmla="*/ 2149220 h 2323145"/>
              <a:gd name="connsiteX177" fmla="*/ 3901342 w 11269336"/>
              <a:gd name="connsiteY177" fmla="*/ 2142355 h 2323145"/>
              <a:gd name="connsiteX178" fmla="*/ 3888539 w 11269336"/>
              <a:gd name="connsiteY178" fmla="*/ 2140476 h 2323145"/>
              <a:gd name="connsiteX179" fmla="*/ 3885662 w 11269336"/>
              <a:gd name="connsiteY179" fmla="*/ 2138740 h 2323145"/>
              <a:gd name="connsiteX180" fmla="*/ 3868627 w 11269336"/>
              <a:gd name="connsiteY180" fmla="*/ 2130023 h 2323145"/>
              <a:gd name="connsiteX181" fmla="*/ 3819177 w 11269336"/>
              <a:gd name="connsiteY181" fmla="*/ 2142111 h 2323145"/>
              <a:gd name="connsiteX182" fmla="*/ 3769100 w 11269336"/>
              <a:gd name="connsiteY182" fmla="*/ 2131731 h 2323145"/>
              <a:gd name="connsiteX183" fmla="*/ 3562752 w 11269336"/>
              <a:gd name="connsiteY183" fmla="*/ 2131785 h 2323145"/>
              <a:gd name="connsiteX184" fmla="*/ 3541402 w 11269336"/>
              <a:gd name="connsiteY184" fmla="*/ 2106821 h 2323145"/>
              <a:gd name="connsiteX185" fmla="*/ 3460591 w 11269336"/>
              <a:gd name="connsiteY185" fmla="*/ 2097951 h 2323145"/>
              <a:gd name="connsiteX186" fmla="*/ 3320348 w 11269336"/>
              <a:gd name="connsiteY186" fmla="*/ 2130191 h 2323145"/>
              <a:gd name="connsiteX187" fmla="*/ 3170922 w 11269336"/>
              <a:gd name="connsiteY187" fmla="*/ 2115957 h 2323145"/>
              <a:gd name="connsiteX188" fmla="*/ 3156256 w 11269336"/>
              <a:gd name="connsiteY188" fmla="*/ 2124773 h 2323145"/>
              <a:gd name="connsiteX189" fmla="*/ 3140298 w 11269336"/>
              <a:gd name="connsiteY189" fmla="*/ 2129182 h 2323145"/>
              <a:gd name="connsiteX190" fmla="*/ 3138514 w 11269336"/>
              <a:gd name="connsiteY190" fmla="*/ 2128069 h 2323145"/>
              <a:gd name="connsiteX191" fmla="*/ 3120467 w 11269336"/>
              <a:gd name="connsiteY191" fmla="*/ 2128281 h 2323145"/>
              <a:gd name="connsiteX192" fmla="*/ 3116175 w 11269336"/>
              <a:gd name="connsiteY192" fmla="*/ 2131633 h 2323145"/>
              <a:gd name="connsiteX193" fmla="*/ 3103685 w 11269336"/>
              <a:gd name="connsiteY193" fmla="*/ 2132814 h 2323145"/>
              <a:gd name="connsiteX194" fmla="*/ 3078794 w 11269336"/>
              <a:gd name="connsiteY194" fmla="*/ 2137935 h 2323145"/>
              <a:gd name="connsiteX195" fmla="*/ 3074407 w 11269336"/>
              <a:gd name="connsiteY195" fmla="*/ 2136274 h 2323145"/>
              <a:gd name="connsiteX196" fmla="*/ 3037285 w 11269336"/>
              <a:gd name="connsiteY196" fmla="*/ 2139919 h 2323145"/>
              <a:gd name="connsiteX197" fmla="*/ 3036901 w 11269336"/>
              <a:gd name="connsiteY197" fmla="*/ 2138726 h 2323145"/>
              <a:gd name="connsiteX198" fmla="*/ 3026996 w 11269336"/>
              <a:gd name="connsiteY198" fmla="*/ 2134322 h 2323145"/>
              <a:gd name="connsiteX199" fmla="*/ 3007772 w 11269336"/>
              <a:gd name="connsiteY199" fmla="*/ 2128742 h 2323145"/>
              <a:gd name="connsiteX200" fmla="*/ 2965030 w 11269336"/>
              <a:gd name="connsiteY200" fmla="*/ 2100494 h 2323145"/>
              <a:gd name="connsiteX201" fmla="*/ 2926342 w 11269336"/>
              <a:gd name="connsiteY201" fmla="*/ 2104155 h 2323145"/>
              <a:gd name="connsiteX202" fmla="*/ 2918608 w 11269336"/>
              <a:gd name="connsiteY202" fmla="*/ 2104215 h 2323145"/>
              <a:gd name="connsiteX203" fmla="*/ 2918475 w 11269336"/>
              <a:gd name="connsiteY203" fmla="*/ 2103937 h 2323145"/>
              <a:gd name="connsiteX204" fmla="*/ 2910360 w 11269336"/>
              <a:gd name="connsiteY204" fmla="*/ 2103444 h 2323145"/>
              <a:gd name="connsiteX205" fmla="*/ 2904507 w 11269336"/>
              <a:gd name="connsiteY205" fmla="*/ 2104326 h 2323145"/>
              <a:gd name="connsiteX206" fmla="*/ 2889503 w 11269336"/>
              <a:gd name="connsiteY206" fmla="*/ 2104443 h 2323145"/>
              <a:gd name="connsiteX207" fmla="*/ 2884480 w 11269336"/>
              <a:gd name="connsiteY207" fmla="*/ 2102626 h 2323145"/>
              <a:gd name="connsiteX208" fmla="*/ 2882689 w 11269336"/>
              <a:gd name="connsiteY208" fmla="*/ 2099228 h 2323145"/>
              <a:gd name="connsiteX209" fmla="*/ 2881291 w 11269336"/>
              <a:gd name="connsiteY209" fmla="*/ 2099618 h 2323145"/>
              <a:gd name="connsiteX210" fmla="*/ 2853979 w 11269336"/>
              <a:gd name="connsiteY210" fmla="*/ 2090388 h 2323145"/>
              <a:gd name="connsiteX211" fmla="*/ 2791790 w 11269336"/>
              <a:gd name="connsiteY211" fmla="*/ 2080332 h 2323145"/>
              <a:gd name="connsiteX212" fmla="*/ 2755844 w 11269336"/>
              <a:gd name="connsiteY212" fmla="*/ 2078874 h 2323145"/>
              <a:gd name="connsiteX213" fmla="*/ 2657742 w 11269336"/>
              <a:gd name="connsiteY213" fmla="*/ 2070179 h 2323145"/>
              <a:gd name="connsiteX214" fmla="*/ 2559549 w 11269336"/>
              <a:gd name="connsiteY214" fmla="*/ 2057873 h 2323145"/>
              <a:gd name="connsiteX215" fmla="*/ 2512054 w 11269336"/>
              <a:gd name="connsiteY215" fmla="*/ 2031671 h 2323145"/>
              <a:gd name="connsiteX216" fmla="*/ 2506437 w 11269336"/>
              <a:gd name="connsiteY216" fmla="*/ 2030918 h 2323145"/>
              <a:gd name="connsiteX217" fmla="*/ 2491752 w 11269336"/>
              <a:gd name="connsiteY217" fmla="*/ 2033906 h 2323145"/>
              <a:gd name="connsiteX218" fmla="*/ 2486338 w 11269336"/>
              <a:gd name="connsiteY218" fmla="*/ 2035862 h 2323145"/>
              <a:gd name="connsiteX219" fmla="*/ 2478186 w 11269336"/>
              <a:gd name="connsiteY219" fmla="*/ 2036953 h 2323145"/>
              <a:gd name="connsiteX220" fmla="*/ 2477950 w 11269336"/>
              <a:gd name="connsiteY220" fmla="*/ 2036715 h 2323145"/>
              <a:gd name="connsiteX221" fmla="*/ 2470381 w 11269336"/>
              <a:gd name="connsiteY221" fmla="*/ 2038256 h 2323145"/>
              <a:gd name="connsiteX222" fmla="*/ 2433781 w 11269336"/>
              <a:gd name="connsiteY222" fmla="*/ 2049140 h 2323145"/>
              <a:gd name="connsiteX223" fmla="*/ 2381172 w 11269336"/>
              <a:gd name="connsiteY223" fmla="*/ 2030645 h 2323145"/>
              <a:gd name="connsiteX224" fmla="*/ 2360198 w 11269336"/>
              <a:gd name="connsiteY224" fmla="*/ 2029059 h 2323145"/>
              <a:gd name="connsiteX225" fmla="*/ 2348815 w 11269336"/>
              <a:gd name="connsiteY225" fmla="*/ 2026798 h 2323145"/>
              <a:gd name="connsiteX226" fmla="*/ 2347988 w 11269336"/>
              <a:gd name="connsiteY226" fmla="*/ 2025745 h 2323145"/>
              <a:gd name="connsiteX227" fmla="*/ 2312920 w 11269336"/>
              <a:gd name="connsiteY227" fmla="*/ 2036311 h 2323145"/>
              <a:gd name="connsiteX228" fmla="*/ 2307986 w 11269336"/>
              <a:gd name="connsiteY228" fmla="*/ 2035583 h 2323145"/>
              <a:gd name="connsiteX229" fmla="*/ 2285481 w 11269336"/>
              <a:gd name="connsiteY229" fmla="*/ 2045197 h 2323145"/>
              <a:gd name="connsiteX230" fmla="*/ 2273666 w 11269336"/>
              <a:gd name="connsiteY230" fmla="*/ 2048710 h 2323145"/>
              <a:gd name="connsiteX231" fmla="*/ 2270719 w 11269336"/>
              <a:gd name="connsiteY231" fmla="*/ 2052702 h 2323145"/>
              <a:gd name="connsiteX232" fmla="*/ 2253080 w 11269336"/>
              <a:gd name="connsiteY232" fmla="*/ 2056363 h 2323145"/>
              <a:gd name="connsiteX233" fmla="*/ 2250906 w 11269336"/>
              <a:gd name="connsiteY233" fmla="*/ 2055654 h 2323145"/>
              <a:gd name="connsiteX234" fmla="*/ 2236905 w 11269336"/>
              <a:gd name="connsiteY234" fmla="*/ 2062882 h 2323145"/>
              <a:gd name="connsiteX235" fmla="*/ 2225830 w 11269336"/>
              <a:gd name="connsiteY235" fmla="*/ 2074027 h 2323145"/>
              <a:gd name="connsiteX236" fmla="*/ 2073776 w 11269336"/>
              <a:gd name="connsiteY236" fmla="*/ 2089244 h 2323145"/>
              <a:gd name="connsiteX237" fmla="*/ 1948256 w 11269336"/>
              <a:gd name="connsiteY237" fmla="*/ 2146616 h 2323145"/>
              <a:gd name="connsiteX238" fmla="*/ 1865582 w 11269336"/>
              <a:gd name="connsiteY238" fmla="*/ 2153738 h 2323145"/>
              <a:gd name="connsiteX239" fmla="*/ 1835210 w 11269336"/>
              <a:gd name="connsiteY239" fmla="*/ 2134244 h 2323145"/>
              <a:gd name="connsiteX240" fmla="*/ 1632661 w 11269336"/>
              <a:gd name="connsiteY240" fmla="*/ 2173882 h 2323145"/>
              <a:gd name="connsiteX241" fmla="*/ 1579590 w 11269336"/>
              <a:gd name="connsiteY241" fmla="*/ 2173680 h 2323145"/>
              <a:gd name="connsiteX242" fmla="*/ 1535601 w 11269336"/>
              <a:gd name="connsiteY242" fmla="*/ 2194590 h 2323145"/>
              <a:gd name="connsiteX243" fmla="*/ 1515594 w 11269336"/>
              <a:gd name="connsiteY243" fmla="*/ 2189622 h 2323145"/>
              <a:gd name="connsiteX244" fmla="*/ 1512113 w 11269336"/>
              <a:gd name="connsiteY244" fmla="*/ 2188534 h 2323145"/>
              <a:gd name="connsiteX245" fmla="*/ 1498838 w 11269336"/>
              <a:gd name="connsiteY245" fmla="*/ 2189213 h 2323145"/>
              <a:gd name="connsiteX246" fmla="*/ 1494279 w 11269336"/>
              <a:gd name="connsiteY246" fmla="*/ 2183112 h 2323145"/>
              <a:gd name="connsiteX247" fmla="*/ 1473714 w 11269336"/>
              <a:gd name="connsiteY247" fmla="*/ 2179625 h 2323145"/>
              <a:gd name="connsiteX248" fmla="*/ 1449503 w 11269336"/>
              <a:gd name="connsiteY248" fmla="*/ 2182633 h 2323145"/>
              <a:gd name="connsiteX249" fmla="*/ 1335495 w 11269336"/>
              <a:gd name="connsiteY249" fmla="*/ 2203940 h 2323145"/>
              <a:gd name="connsiteX250" fmla="*/ 1266687 w 11269336"/>
              <a:gd name="connsiteY250" fmla="*/ 2212688 h 2323145"/>
              <a:gd name="connsiteX251" fmla="*/ 1239614 w 11269336"/>
              <a:gd name="connsiteY251" fmla="*/ 2209727 h 2323145"/>
              <a:gd name="connsiteX252" fmla="*/ 1202436 w 11269336"/>
              <a:gd name="connsiteY252" fmla="*/ 2209817 h 2323145"/>
              <a:gd name="connsiteX253" fmla="*/ 1136097 w 11269336"/>
              <a:gd name="connsiteY253" fmla="*/ 2205112 h 2323145"/>
              <a:gd name="connsiteX254" fmla="*/ 1048229 w 11269336"/>
              <a:gd name="connsiteY254" fmla="*/ 2207249 h 2323145"/>
              <a:gd name="connsiteX255" fmla="*/ 988232 w 11269336"/>
              <a:gd name="connsiteY255" fmla="*/ 2235635 h 2323145"/>
              <a:gd name="connsiteX256" fmla="*/ 981959 w 11269336"/>
              <a:gd name="connsiteY256" fmla="*/ 2231607 h 2323145"/>
              <a:gd name="connsiteX257" fmla="*/ 938600 w 11269336"/>
              <a:gd name="connsiteY257" fmla="*/ 2238113 h 2323145"/>
              <a:gd name="connsiteX258" fmla="*/ 791788 w 11269336"/>
              <a:gd name="connsiteY258" fmla="*/ 2293224 h 2323145"/>
              <a:gd name="connsiteX259" fmla="*/ 706914 w 11269336"/>
              <a:gd name="connsiteY259" fmla="*/ 2305046 h 2323145"/>
              <a:gd name="connsiteX260" fmla="*/ 675971 w 11269336"/>
              <a:gd name="connsiteY260" fmla="*/ 2304030 h 2323145"/>
              <a:gd name="connsiteX261" fmla="*/ 624180 w 11269336"/>
              <a:gd name="connsiteY261" fmla="*/ 2302650 h 2323145"/>
              <a:gd name="connsiteX262" fmla="*/ 583453 w 11269336"/>
              <a:gd name="connsiteY262" fmla="*/ 2288788 h 2323145"/>
              <a:gd name="connsiteX263" fmla="*/ 540946 w 11269336"/>
              <a:gd name="connsiteY263" fmla="*/ 2292721 h 2323145"/>
              <a:gd name="connsiteX264" fmla="*/ 533680 w 11269336"/>
              <a:gd name="connsiteY264" fmla="*/ 2310233 h 2323145"/>
              <a:gd name="connsiteX265" fmla="*/ 487366 w 11269336"/>
              <a:gd name="connsiteY265" fmla="*/ 2309053 h 2323145"/>
              <a:gd name="connsiteX266" fmla="*/ 416820 w 11269336"/>
              <a:gd name="connsiteY266" fmla="*/ 2305443 h 2323145"/>
              <a:gd name="connsiteX267" fmla="*/ 376805 w 11269336"/>
              <a:gd name="connsiteY267" fmla="*/ 2307647 h 2323145"/>
              <a:gd name="connsiteX268" fmla="*/ 266777 w 11269336"/>
              <a:gd name="connsiteY268" fmla="*/ 2309012 h 2323145"/>
              <a:gd name="connsiteX269" fmla="*/ 156013 w 11269336"/>
              <a:gd name="connsiteY269" fmla="*/ 2306832 h 2323145"/>
              <a:gd name="connsiteX270" fmla="*/ 87258 w 11269336"/>
              <a:gd name="connsiteY270" fmla="*/ 2285511 h 2323145"/>
              <a:gd name="connsiteX271" fmla="*/ 23798 w 11269336"/>
              <a:gd name="connsiteY271" fmla="*/ 2281822 h 2323145"/>
              <a:gd name="connsiteX272" fmla="*/ 0 w 11269336"/>
              <a:gd name="connsiteY272" fmla="*/ 2285369 h 2323145"/>
              <a:gd name="connsiteX273" fmla="*/ 0 w 11269336"/>
              <a:gd name="connsiteY27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092476 w 11269336"/>
              <a:gd name="connsiteY139" fmla="*/ 2100737 h 2323145"/>
              <a:gd name="connsiteX140" fmla="*/ 5060738 w 11269336"/>
              <a:gd name="connsiteY140" fmla="*/ 208327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60738 w 11269336"/>
              <a:gd name="connsiteY140" fmla="*/ 208327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1048229 w 11269336"/>
              <a:gd name="connsiteY252" fmla="*/ 2207249 h 2323145"/>
              <a:gd name="connsiteX253" fmla="*/ 988232 w 11269336"/>
              <a:gd name="connsiteY253" fmla="*/ 2235635 h 2323145"/>
              <a:gd name="connsiteX254" fmla="*/ 981959 w 11269336"/>
              <a:gd name="connsiteY254" fmla="*/ 2231607 h 2323145"/>
              <a:gd name="connsiteX255" fmla="*/ 938600 w 11269336"/>
              <a:gd name="connsiteY255" fmla="*/ 2238113 h 2323145"/>
              <a:gd name="connsiteX256" fmla="*/ 791788 w 11269336"/>
              <a:gd name="connsiteY256" fmla="*/ 2293224 h 2323145"/>
              <a:gd name="connsiteX257" fmla="*/ 706914 w 11269336"/>
              <a:gd name="connsiteY257" fmla="*/ 2305046 h 2323145"/>
              <a:gd name="connsiteX258" fmla="*/ 675971 w 11269336"/>
              <a:gd name="connsiteY258" fmla="*/ 2304030 h 2323145"/>
              <a:gd name="connsiteX259" fmla="*/ 624180 w 11269336"/>
              <a:gd name="connsiteY259" fmla="*/ 2302650 h 2323145"/>
              <a:gd name="connsiteX260" fmla="*/ 583453 w 11269336"/>
              <a:gd name="connsiteY260" fmla="*/ 2288788 h 2323145"/>
              <a:gd name="connsiteX261" fmla="*/ 540946 w 11269336"/>
              <a:gd name="connsiteY261" fmla="*/ 2292721 h 2323145"/>
              <a:gd name="connsiteX262" fmla="*/ 533680 w 11269336"/>
              <a:gd name="connsiteY262" fmla="*/ 2310233 h 2323145"/>
              <a:gd name="connsiteX263" fmla="*/ 487366 w 11269336"/>
              <a:gd name="connsiteY263" fmla="*/ 2309053 h 2323145"/>
              <a:gd name="connsiteX264" fmla="*/ 416820 w 11269336"/>
              <a:gd name="connsiteY264" fmla="*/ 2305443 h 2323145"/>
              <a:gd name="connsiteX265" fmla="*/ 376805 w 11269336"/>
              <a:gd name="connsiteY265" fmla="*/ 2307647 h 2323145"/>
              <a:gd name="connsiteX266" fmla="*/ 266777 w 11269336"/>
              <a:gd name="connsiteY266" fmla="*/ 2309012 h 2323145"/>
              <a:gd name="connsiteX267" fmla="*/ 156013 w 11269336"/>
              <a:gd name="connsiteY267" fmla="*/ 2306832 h 2323145"/>
              <a:gd name="connsiteX268" fmla="*/ 87258 w 11269336"/>
              <a:gd name="connsiteY268" fmla="*/ 2285511 h 2323145"/>
              <a:gd name="connsiteX269" fmla="*/ 23798 w 11269336"/>
              <a:gd name="connsiteY269" fmla="*/ 2281822 h 2323145"/>
              <a:gd name="connsiteX270" fmla="*/ 0 w 11269336"/>
              <a:gd name="connsiteY270" fmla="*/ 2285369 h 2323145"/>
              <a:gd name="connsiteX271" fmla="*/ 0 w 11269336"/>
              <a:gd name="connsiteY27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1048229 w 11269336"/>
              <a:gd name="connsiteY252" fmla="*/ 2207249 h 2323145"/>
              <a:gd name="connsiteX253" fmla="*/ 988232 w 11269336"/>
              <a:gd name="connsiteY253" fmla="*/ 2235635 h 2323145"/>
              <a:gd name="connsiteX254" fmla="*/ 981959 w 11269336"/>
              <a:gd name="connsiteY254" fmla="*/ 2231607 h 2323145"/>
              <a:gd name="connsiteX255" fmla="*/ 938600 w 11269336"/>
              <a:gd name="connsiteY255" fmla="*/ 2238113 h 2323145"/>
              <a:gd name="connsiteX256" fmla="*/ 791788 w 11269336"/>
              <a:gd name="connsiteY256" fmla="*/ 2293224 h 2323145"/>
              <a:gd name="connsiteX257" fmla="*/ 706914 w 11269336"/>
              <a:gd name="connsiteY257" fmla="*/ 2305046 h 2323145"/>
              <a:gd name="connsiteX258" fmla="*/ 675971 w 11269336"/>
              <a:gd name="connsiteY258" fmla="*/ 2304030 h 2323145"/>
              <a:gd name="connsiteX259" fmla="*/ 624180 w 11269336"/>
              <a:gd name="connsiteY259" fmla="*/ 2302650 h 2323145"/>
              <a:gd name="connsiteX260" fmla="*/ 583453 w 11269336"/>
              <a:gd name="connsiteY260" fmla="*/ 2288788 h 2323145"/>
              <a:gd name="connsiteX261" fmla="*/ 540946 w 11269336"/>
              <a:gd name="connsiteY261" fmla="*/ 2292721 h 2323145"/>
              <a:gd name="connsiteX262" fmla="*/ 533680 w 11269336"/>
              <a:gd name="connsiteY262" fmla="*/ 2310233 h 2323145"/>
              <a:gd name="connsiteX263" fmla="*/ 487366 w 11269336"/>
              <a:gd name="connsiteY263" fmla="*/ 2309053 h 2323145"/>
              <a:gd name="connsiteX264" fmla="*/ 416820 w 11269336"/>
              <a:gd name="connsiteY264" fmla="*/ 2305443 h 2323145"/>
              <a:gd name="connsiteX265" fmla="*/ 376805 w 11269336"/>
              <a:gd name="connsiteY265" fmla="*/ 2307647 h 2323145"/>
              <a:gd name="connsiteX266" fmla="*/ 266777 w 11269336"/>
              <a:gd name="connsiteY266" fmla="*/ 2309012 h 2323145"/>
              <a:gd name="connsiteX267" fmla="*/ 156013 w 11269336"/>
              <a:gd name="connsiteY267" fmla="*/ 2306832 h 2323145"/>
              <a:gd name="connsiteX268" fmla="*/ 87258 w 11269336"/>
              <a:gd name="connsiteY268" fmla="*/ 2285511 h 2323145"/>
              <a:gd name="connsiteX269" fmla="*/ 23798 w 11269336"/>
              <a:gd name="connsiteY269" fmla="*/ 2281822 h 2323145"/>
              <a:gd name="connsiteX270" fmla="*/ 0 w 11269336"/>
              <a:gd name="connsiteY270" fmla="*/ 2285369 h 2323145"/>
              <a:gd name="connsiteX271" fmla="*/ 0 w 11269336"/>
              <a:gd name="connsiteY27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988232 w 11269336"/>
              <a:gd name="connsiteY252" fmla="*/ 2235635 h 2323145"/>
              <a:gd name="connsiteX253" fmla="*/ 981959 w 11269336"/>
              <a:gd name="connsiteY253" fmla="*/ 2231607 h 2323145"/>
              <a:gd name="connsiteX254" fmla="*/ 938600 w 11269336"/>
              <a:gd name="connsiteY254" fmla="*/ 2238113 h 2323145"/>
              <a:gd name="connsiteX255" fmla="*/ 791788 w 11269336"/>
              <a:gd name="connsiteY255" fmla="*/ 2293224 h 2323145"/>
              <a:gd name="connsiteX256" fmla="*/ 706914 w 11269336"/>
              <a:gd name="connsiteY256" fmla="*/ 2305046 h 2323145"/>
              <a:gd name="connsiteX257" fmla="*/ 675971 w 11269336"/>
              <a:gd name="connsiteY257" fmla="*/ 2304030 h 2323145"/>
              <a:gd name="connsiteX258" fmla="*/ 624180 w 11269336"/>
              <a:gd name="connsiteY258" fmla="*/ 2302650 h 2323145"/>
              <a:gd name="connsiteX259" fmla="*/ 583453 w 11269336"/>
              <a:gd name="connsiteY259" fmla="*/ 2288788 h 2323145"/>
              <a:gd name="connsiteX260" fmla="*/ 540946 w 11269336"/>
              <a:gd name="connsiteY260" fmla="*/ 2292721 h 2323145"/>
              <a:gd name="connsiteX261" fmla="*/ 533680 w 11269336"/>
              <a:gd name="connsiteY261" fmla="*/ 2310233 h 2323145"/>
              <a:gd name="connsiteX262" fmla="*/ 487366 w 11269336"/>
              <a:gd name="connsiteY262" fmla="*/ 2309053 h 2323145"/>
              <a:gd name="connsiteX263" fmla="*/ 416820 w 11269336"/>
              <a:gd name="connsiteY263" fmla="*/ 2305443 h 2323145"/>
              <a:gd name="connsiteX264" fmla="*/ 376805 w 11269336"/>
              <a:gd name="connsiteY264" fmla="*/ 2307647 h 2323145"/>
              <a:gd name="connsiteX265" fmla="*/ 266777 w 11269336"/>
              <a:gd name="connsiteY265" fmla="*/ 2309012 h 2323145"/>
              <a:gd name="connsiteX266" fmla="*/ 156013 w 11269336"/>
              <a:gd name="connsiteY266" fmla="*/ 2306832 h 2323145"/>
              <a:gd name="connsiteX267" fmla="*/ 87258 w 11269336"/>
              <a:gd name="connsiteY267" fmla="*/ 2285511 h 2323145"/>
              <a:gd name="connsiteX268" fmla="*/ 23798 w 11269336"/>
              <a:gd name="connsiteY268" fmla="*/ 2281822 h 2323145"/>
              <a:gd name="connsiteX269" fmla="*/ 0 w 11269336"/>
              <a:gd name="connsiteY269" fmla="*/ 2285369 h 2323145"/>
              <a:gd name="connsiteX270" fmla="*/ 0 w 11269336"/>
              <a:gd name="connsiteY270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266687 w 11269336"/>
              <a:gd name="connsiteY247" fmla="*/ 2212688 h 2323145"/>
              <a:gd name="connsiteX248" fmla="*/ 1239614 w 11269336"/>
              <a:gd name="connsiteY248" fmla="*/ 2209727 h 2323145"/>
              <a:gd name="connsiteX249" fmla="*/ 1202436 w 11269336"/>
              <a:gd name="connsiteY249" fmla="*/ 2209817 h 2323145"/>
              <a:gd name="connsiteX250" fmla="*/ 1136097 w 11269336"/>
              <a:gd name="connsiteY250" fmla="*/ 2205112 h 2323145"/>
              <a:gd name="connsiteX251" fmla="*/ 988232 w 11269336"/>
              <a:gd name="connsiteY251" fmla="*/ 2235635 h 2323145"/>
              <a:gd name="connsiteX252" fmla="*/ 981959 w 11269336"/>
              <a:gd name="connsiteY252" fmla="*/ 2231607 h 2323145"/>
              <a:gd name="connsiteX253" fmla="*/ 938600 w 11269336"/>
              <a:gd name="connsiteY253" fmla="*/ 2238113 h 2323145"/>
              <a:gd name="connsiteX254" fmla="*/ 791788 w 11269336"/>
              <a:gd name="connsiteY254" fmla="*/ 2293224 h 2323145"/>
              <a:gd name="connsiteX255" fmla="*/ 706914 w 11269336"/>
              <a:gd name="connsiteY255" fmla="*/ 2305046 h 2323145"/>
              <a:gd name="connsiteX256" fmla="*/ 675971 w 11269336"/>
              <a:gd name="connsiteY256" fmla="*/ 2304030 h 2323145"/>
              <a:gd name="connsiteX257" fmla="*/ 624180 w 11269336"/>
              <a:gd name="connsiteY257" fmla="*/ 2302650 h 2323145"/>
              <a:gd name="connsiteX258" fmla="*/ 583453 w 11269336"/>
              <a:gd name="connsiteY258" fmla="*/ 2288788 h 2323145"/>
              <a:gd name="connsiteX259" fmla="*/ 540946 w 11269336"/>
              <a:gd name="connsiteY259" fmla="*/ 2292721 h 2323145"/>
              <a:gd name="connsiteX260" fmla="*/ 533680 w 11269336"/>
              <a:gd name="connsiteY260" fmla="*/ 2310233 h 2323145"/>
              <a:gd name="connsiteX261" fmla="*/ 487366 w 11269336"/>
              <a:gd name="connsiteY261" fmla="*/ 2309053 h 2323145"/>
              <a:gd name="connsiteX262" fmla="*/ 416820 w 11269336"/>
              <a:gd name="connsiteY262" fmla="*/ 2305443 h 2323145"/>
              <a:gd name="connsiteX263" fmla="*/ 376805 w 11269336"/>
              <a:gd name="connsiteY263" fmla="*/ 2307647 h 2323145"/>
              <a:gd name="connsiteX264" fmla="*/ 266777 w 11269336"/>
              <a:gd name="connsiteY264" fmla="*/ 2309012 h 2323145"/>
              <a:gd name="connsiteX265" fmla="*/ 156013 w 11269336"/>
              <a:gd name="connsiteY265" fmla="*/ 2306832 h 2323145"/>
              <a:gd name="connsiteX266" fmla="*/ 87258 w 11269336"/>
              <a:gd name="connsiteY266" fmla="*/ 2285511 h 2323145"/>
              <a:gd name="connsiteX267" fmla="*/ 23798 w 11269336"/>
              <a:gd name="connsiteY267" fmla="*/ 2281822 h 2323145"/>
              <a:gd name="connsiteX268" fmla="*/ 0 w 11269336"/>
              <a:gd name="connsiteY268" fmla="*/ 2285369 h 2323145"/>
              <a:gd name="connsiteX269" fmla="*/ 0 w 11269336"/>
              <a:gd name="connsiteY269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197391 w 11269336"/>
              <a:gd name="connsiteY54" fmla="*/ 1107746 h 2323145"/>
              <a:gd name="connsiteX55" fmla="*/ 8081474 w 11269336"/>
              <a:gd name="connsiteY55" fmla="*/ 1130125 h 2323145"/>
              <a:gd name="connsiteX56" fmla="*/ 8053585 w 11269336"/>
              <a:gd name="connsiteY56" fmla="*/ 1129169 h 2323145"/>
              <a:gd name="connsiteX57" fmla="*/ 8038422 w 11269336"/>
              <a:gd name="connsiteY57" fmla="*/ 1119092 h 2323145"/>
              <a:gd name="connsiteX58" fmla="*/ 8029450 w 11269336"/>
              <a:gd name="connsiteY58" fmla="*/ 1125592 h 2323145"/>
              <a:gd name="connsiteX59" fmla="*/ 7959552 w 11269336"/>
              <a:gd name="connsiteY59" fmla="*/ 1140188 h 2323145"/>
              <a:gd name="connsiteX60" fmla="*/ 7914188 w 11269336"/>
              <a:gd name="connsiteY60" fmla="*/ 1150862 h 2323145"/>
              <a:gd name="connsiteX61" fmla="*/ 7914918 w 11269336"/>
              <a:gd name="connsiteY61" fmla="*/ 1168758 h 2323145"/>
              <a:gd name="connsiteX62" fmla="*/ 7875510 w 11269336"/>
              <a:gd name="connsiteY62" fmla="*/ 1183153 h 2323145"/>
              <a:gd name="connsiteX63" fmla="*/ 7829932 w 11269336"/>
              <a:gd name="connsiteY63" fmla="*/ 1180782 h 2323145"/>
              <a:gd name="connsiteX64" fmla="*/ 7779182 w 11269336"/>
              <a:gd name="connsiteY64" fmla="*/ 1192665 h 2323145"/>
              <a:gd name="connsiteX65" fmla="*/ 7748774 w 11269336"/>
              <a:gd name="connsiteY65" fmla="*/ 1199586 h 2323145"/>
              <a:gd name="connsiteX66" fmla="*/ 7671846 w 11269336"/>
              <a:gd name="connsiteY66" fmla="*/ 1231966 h 2323145"/>
              <a:gd name="connsiteX67" fmla="*/ 7554146 w 11269336"/>
              <a:gd name="connsiteY67" fmla="*/ 1319748 h 2323145"/>
              <a:gd name="connsiteX68" fmla="*/ 7515052 w 11269336"/>
              <a:gd name="connsiteY68" fmla="*/ 1336718 h 2323145"/>
              <a:gd name="connsiteX69" fmla="*/ 7507193 w 11269336"/>
              <a:gd name="connsiteY69" fmla="*/ 1334617 h 2323145"/>
              <a:gd name="connsiteX70" fmla="*/ 7461694 w 11269336"/>
              <a:gd name="connsiteY70" fmla="*/ 1375866 h 2323145"/>
              <a:gd name="connsiteX71" fmla="*/ 7377571 w 11269336"/>
              <a:gd name="connsiteY71" fmla="*/ 1400128 h 2323145"/>
              <a:gd name="connsiteX72" fmla="*/ 7311261 w 11269336"/>
              <a:gd name="connsiteY72" fmla="*/ 1412652 h 2323145"/>
              <a:gd name="connsiteX73" fmla="*/ 7275307 w 11269336"/>
              <a:gd name="connsiteY73" fmla="*/ 1422171 h 2323145"/>
              <a:gd name="connsiteX74" fmla="*/ 7247783 w 11269336"/>
              <a:gd name="connsiteY74" fmla="*/ 1426330 h 2323145"/>
              <a:gd name="connsiteX75" fmla="*/ 7185047 w 11269336"/>
              <a:gd name="connsiteY75" fmla="*/ 1451812 h 2323145"/>
              <a:gd name="connsiteX76" fmla="*/ 7084117 w 11269336"/>
              <a:gd name="connsiteY76" fmla="*/ 1500281 h 2323145"/>
              <a:gd name="connsiteX77" fmla="*/ 7062011 w 11269336"/>
              <a:gd name="connsiteY77" fmla="*/ 1509183 h 2323145"/>
              <a:gd name="connsiteX78" fmla="*/ 7040555 w 11269336"/>
              <a:gd name="connsiteY78" fmla="*/ 1511207 h 2323145"/>
              <a:gd name="connsiteX79" fmla="*/ 7033438 w 11269336"/>
              <a:gd name="connsiteY79" fmla="*/ 1506772 h 2323145"/>
              <a:gd name="connsiteX80" fmla="*/ 7020886 w 11269336"/>
              <a:gd name="connsiteY80" fmla="*/ 1510764 h 2323145"/>
              <a:gd name="connsiteX81" fmla="*/ 7017033 w 11269336"/>
              <a:gd name="connsiteY81" fmla="*/ 1510650 h 2323145"/>
              <a:gd name="connsiteX82" fmla="*/ 6995460 w 11269336"/>
              <a:gd name="connsiteY82" fmla="*/ 1511173 h 2323145"/>
              <a:gd name="connsiteX83" fmla="*/ 6962144 w 11269336"/>
              <a:gd name="connsiteY83" fmla="*/ 1541508 h 2323145"/>
              <a:gd name="connsiteX84" fmla="*/ 6910674 w 11269336"/>
              <a:gd name="connsiteY84" fmla="*/ 1554793 h 2323145"/>
              <a:gd name="connsiteX85" fmla="*/ 6732152 w 11269336"/>
              <a:gd name="connsiteY85" fmla="*/ 1642538 h 2323145"/>
              <a:gd name="connsiteX86" fmla="*/ 6694106 w 11269336"/>
              <a:gd name="connsiteY86" fmla="*/ 1632377 h 2323145"/>
              <a:gd name="connsiteX87" fmla="*/ 6617223 w 11269336"/>
              <a:gd name="connsiteY87" fmla="*/ 1659889 h 2323145"/>
              <a:gd name="connsiteX88" fmla="*/ 6521138 w 11269336"/>
              <a:gd name="connsiteY88" fmla="*/ 1744340 h 2323145"/>
              <a:gd name="connsiteX89" fmla="*/ 6380677 w 11269336"/>
              <a:gd name="connsiteY89" fmla="*/ 1796883 h 2323145"/>
              <a:gd name="connsiteX90" fmla="*/ 6374897 w 11269336"/>
              <a:gd name="connsiteY90" fmla="*/ 1809910 h 2323145"/>
              <a:gd name="connsiteX91" fmla="*/ 6364545 w 11269336"/>
              <a:gd name="connsiteY91" fmla="*/ 1820090 h 2323145"/>
              <a:gd name="connsiteX92" fmla="*/ 6362126 w 11269336"/>
              <a:gd name="connsiteY92" fmla="*/ 1819991 h 2323145"/>
              <a:gd name="connsiteX93" fmla="*/ 6346673 w 11269336"/>
              <a:gd name="connsiteY93" fmla="*/ 1827824 h 2323145"/>
              <a:gd name="connsiteX94" fmla="*/ 6345588 w 11269336"/>
              <a:gd name="connsiteY94" fmla="*/ 1832232 h 2323145"/>
              <a:gd name="connsiteX95" fmla="*/ 6335708 w 11269336"/>
              <a:gd name="connsiteY95" fmla="*/ 1838451 h 2323145"/>
              <a:gd name="connsiteX96" fmla="*/ 6318182 w 11269336"/>
              <a:gd name="connsiteY96" fmla="*/ 1852975 h 2323145"/>
              <a:gd name="connsiteX97" fmla="*/ 6313084 w 11269336"/>
              <a:gd name="connsiteY97" fmla="*/ 1853561 h 2323145"/>
              <a:gd name="connsiteX98" fmla="*/ 6283816 w 11269336"/>
              <a:gd name="connsiteY98" fmla="*/ 1872148 h 2323145"/>
              <a:gd name="connsiteX99" fmla="*/ 6282550 w 11269336"/>
              <a:gd name="connsiteY99" fmla="*/ 1871392 h 2323145"/>
              <a:gd name="connsiteX100" fmla="*/ 6270527 w 11269336"/>
              <a:gd name="connsiteY100" fmla="*/ 1872208 h 2323145"/>
              <a:gd name="connsiteX101" fmla="*/ 6249518 w 11269336"/>
              <a:gd name="connsiteY101" fmla="*/ 1876079 h 2323145"/>
              <a:gd name="connsiteX102" fmla="*/ 6190386 w 11269336"/>
              <a:gd name="connsiteY102" fmla="*/ 1872478 h 2323145"/>
              <a:gd name="connsiteX103" fmla="*/ 6159777 w 11269336"/>
              <a:gd name="connsiteY103" fmla="*/ 1891745 h 2323145"/>
              <a:gd name="connsiteX104" fmla="*/ 6153131 w 11269336"/>
              <a:gd name="connsiteY104" fmla="*/ 1895079 h 2323145"/>
              <a:gd name="connsiteX105" fmla="*/ 6152798 w 11269336"/>
              <a:gd name="connsiteY105" fmla="*/ 1894920 h 2323145"/>
              <a:gd name="connsiteX106" fmla="*/ 6145388 w 11269336"/>
              <a:gd name="connsiteY106" fmla="*/ 1897990 h 2323145"/>
              <a:gd name="connsiteX107" fmla="*/ 6141014 w 11269336"/>
              <a:gd name="connsiteY107" fmla="*/ 1901155 h 2323145"/>
              <a:gd name="connsiteX108" fmla="*/ 6128122 w 11269336"/>
              <a:gd name="connsiteY108" fmla="*/ 1907623 h 2323145"/>
              <a:gd name="connsiteX109" fmla="*/ 6122351 w 11269336"/>
              <a:gd name="connsiteY109" fmla="*/ 1908359 h 2323145"/>
              <a:gd name="connsiteX110" fmla="*/ 6064750 w 11269336"/>
              <a:gd name="connsiteY110" fmla="*/ 1896394 h 2323145"/>
              <a:gd name="connsiteX111" fmla="*/ 5964230 w 11269336"/>
              <a:gd name="connsiteY111" fmla="*/ 1910038 h 2323145"/>
              <a:gd name="connsiteX112" fmla="*/ 5865399 w 11269336"/>
              <a:gd name="connsiteY112" fmla="*/ 1926966 h 2323145"/>
              <a:gd name="connsiteX113" fmla="*/ 5829951 w 11269336"/>
              <a:gd name="connsiteY113" fmla="*/ 1934755 h 2323145"/>
              <a:gd name="connsiteX114" fmla="*/ 5765285 w 11269336"/>
              <a:gd name="connsiteY114" fmla="*/ 1941322 h 2323145"/>
              <a:gd name="connsiteX115" fmla="*/ 5734750 w 11269336"/>
              <a:gd name="connsiteY115" fmla="*/ 1939793 h 2323145"/>
              <a:gd name="connsiteX116" fmla="*/ 5733569 w 11269336"/>
              <a:gd name="connsiteY116" fmla="*/ 1940505 h 2323145"/>
              <a:gd name="connsiteX117" fmla="*/ 5730329 w 11269336"/>
              <a:gd name="connsiteY117" fmla="*/ 1937845 h 2323145"/>
              <a:gd name="connsiteX118" fmla="*/ 5724661 w 11269336"/>
              <a:gd name="connsiteY118" fmla="*/ 1937455 h 2323145"/>
              <a:gd name="connsiteX119" fmla="*/ 5710186 w 11269336"/>
              <a:gd name="connsiteY119" fmla="*/ 1941370 h 2323145"/>
              <a:gd name="connsiteX120" fmla="*/ 5704910 w 11269336"/>
              <a:gd name="connsiteY120" fmla="*/ 1943663 h 2323145"/>
              <a:gd name="connsiteX121" fmla="*/ 5696836 w 11269336"/>
              <a:gd name="connsiteY121" fmla="*/ 1945271 h 2323145"/>
              <a:gd name="connsiteX122" fmla="*/ 5696583 w 11269336"/>
              <a:gd name="connsiteY122" fmla="*/ 1945050 h 2323145"/>
              <a:gd name="connsiteX123" fmla="*/ 5689123 w 11269336"/>
              <a:gd name="connsiteY123" fmla="*/ 1947067 h 2323145"/>
              <a:gd name="connsiteX124" fmla="*/ 5653291 w 11269336"/>
              <a:gd name="connsiteY124" fmla="*/ 1960245 h 2323145"/>
              <a:gd name="connsiteX125" fmla="*/ 5599385 w 11269336"/>
              <a:gd name="connsiteY125" fmla="*/ 1945198 h 2323145"/>
              <a:gd name="connsiteX126" fmla="*/ 5578300 w 11269336"/>
              <a:gd name="connsiteY126" fmla="*/ 1944963 h 2323145"/>
              <a:gd name="connsiteX127" fmla="*/ 5566758 w 11269336"/>
              <a:gd name="connsiteY127" fmla="*/ 1943441 h 2323145"/>
              <a:gd name="connsiteX128" fmla="*/ 5565857 w 11269336"/>
              <a:gd name="connsiteY128" fmla="*/ 1942445 h 2323145"/>
              <a:gd name="connsiteX129" fmla="*/ 5531534 w 11269336"/>
              <a:gd name="connsiteY129" fmla="*/ 1955208 h 2323145"/>
              <a:gd name="connsiteX130" fmla="*/ 5526552 w 11269336"/>
              <a:gd name="connsiteY130" fmla="*/ 1954799 h 2323145"/>
              <a:gd name="connsiteX131" fmla="*/ 5504723 w 11269336"/>
              <a:gd name="connsiteY131" fmla="*/ 1965811 h 2323145"/>
              <a:gd name="connsiteX132" fmla="*/ 5493156 w 11269336"/>
              <a:gd name="connsiteY132" fmla="*/ 1970063 h 2323145"/>
              <a:gd name="connsiteX133" fmla="*/ 5490486 w 11269336"/>
              <a:gd name="connsiteY133" fmla="*/ 1974227 h 2323145"/>
              <a:gd name="connsiteX134" fmla="*/ 5473107 w 11269336"/>
              <a:gd name="connsiteY134" fmla="*/ 1979001 h 2323145"/>
              <a:gd name="connsiteX135" fmla="*/ 5470885 w 11269336"/>
              <a:gd name="connsiteY135" fmla="*/ 1978432 h 2323145"/>
              <a:gd name="connsiteX136" fmla="*/ 5457393 w 11269336"/>
              <a:gd name="connsiteY136" fmla="*/ 1986525 h 2323145"/>
              <a:gd name="connsiteX137" fmla="*/ 5447102 w 11269336"/>
              <a:gd name="connsiteY137" fmla="*/ 1998329 h 2323145"/>
              <a:gd name="connsiteX138" fmla="*/ 5159151 w 11269336"/>
              <a:gd name="connsiteY138" fmla="*/ 2029640 h 2323145"/>
              <a:gd name="connsiteX139" fmla="*/ 5041688 w 11269336"/>
              <a:gd name="connsiteY139" fmla="*/ 2022334 h 2323145"/>
              <a:gd name="connsiteX140" fmla="*/ 4860988 w 11269336"/>
              <a:gd name="connsiteY140" fmla="*/ 2135698 h 2323145"/>
              <a:gd name="connsiteX141" fmla="*/ 4807902 w 11269336"/>
              <a:gd name="connsiteY141" fmla="*/ 2138894 h 2323145"/>
              <a:gd name="connsiteX142" fmla="*/ 4765388 w 11269336"/>
              <a:gd name="connsiteY142" fmla="*/ 2162525 h 2323145"/>
              <a:gd name="connsiteX143" fmla="*/ 4745033 w 11269336"/>
              <a:gd name="connsiteY143" fmla="*/ 2158859 h 2323145"/>
              <a:gd name="connsiteX144" fmla="*/ 4741475 w 11269336"/>
              <a:gd name="connsiteY144" fmla="*/ 2157998 h 2323145"/>
              <a:gd name="connsiteX145" fmla="*/ 4728247 w 11269336"/>
              <a:gd name="connsiteY145" fmla="*/ 2159526 h 2323145"/>
              <a:gd name="connsiteX146" fmla="*/ 4723263 w 11269336"/>
              <a:gd name="connsiteY146" fmla="*/ 2153742 h 2323145"/>
              <a:gd name="connsiteX147" fmla="*/ 4702453 w 11269336"/>
              <a:gd name="connsiteY147" fmla="*/ 2151586 h 2323145"/>
              <a:gd name="connsiteX148" fmla="*/ 4678455 w 11269336"/>
              <a:gd name="connsiteY148" fmla="*/ 2156131 h 2323145"/>
              <a:gd name="connsiteX149" fmla="*/ 4593061 w 11269336"/>
              <a:gd name="connsiteY149" fmla="*/ 2171597 h 2323145"/>
              <a:gd name="connsiteX150" fmla="*/ 4579902 w 11269336"/>
              <a:gd name="connsiteY150" fmla="*/ 2177927 h 2323145"/>
              <a:gd name="connsiteX151" fmla="*/ 4533444 w 11269336"/>
              <a:gd name="connsiteY151" fmla="*/ 2181200 h 2323145"/>
              <a:gd name="connsiteX152" fmla="*/ 4492832 w 11269336"/>
              <a:gd name="connsiteY152" fmla="*/ 2188033 h 2323145"/>
              <a:gd name="connsiteX153" fmla="*/ 4467257 w 11269336"/>
              <a:gd name="connsiteY153" fmla="*/ 2196121 h 2323145"/>
              <a:gd name="connsiteX154" fmla="*/ 4459937 w 11269336"/>
              <a:gd name="connsiteY154" fmla="*/ 2195182 h 2323145"/>
              <a:gd name="connsiteX155" fmla="*/ 4433312 w 11269336"/>
              <a:gd name="connsiteY155" fmla="*/ 2199004 h 2323145"/>
              <a:gd name="connsiteX156" fmla="*/ 4420601 w 11269336"/>
              <a:gd name="connsiteY156" fmla="*/ 2205158 h 2323145"/>
              <a:gd name="connsiteX157" fmla="*/ 4405765 w 11269336"/>
              <a:gd name="connsiteY157" fmla="*/ 2199902 h 2323145"/>
              <a:gd name="connsiteX158" fmla="*/ 4401354 w 11269336"/>
              <a:gd name="connsiteY158" fmla="*/ 2194745 h 2323145"/>
              <a:gd name="connsiteX159" fmla="*/ 4383151 w 11269336"/>
              <a:gd name="connsiteY159" fmla="*/ 2201140 h 2323145"/>
              <a:gd name="connsiteX160" fmla="*/ 4366646 w 11269336"/>
              <a:gd name="connsiteY160" fmla="*/ 2198564 h 2323145"/>
              <a:gd name="connsiteX161" fmla="*/ 4354009 w 11269336"/>
              <a:gd name="connsiteY161" fmla="*/ 2204984 h 2323145"/>
              <a:gd name="connsiteX162" fmla="*/ 4348284 w 11269336"/>
              <a:gd name="connsiteY162" fmla="*/ 2205270 h 2323145"/>
              <a:gd name="connsiteX163" fmla="*/ 4333906 w 11269336"/>
              <a:gd name="connsiteY163" fmla="*/ 2205251 h 2323145"/>
              <a:gd name="connsiteX164" fmla="*/ 4308819 w 11269336"/>
              <a:gd name="connsiteY164" fmla="*/ 2203822 h 2323145"/>
              <a:gd name="connsiteX165" fmla="*/ 4301210 w 11269336"/>
              <a:gd name="connsiteY165" fmla="*/ 2204456 h 2323145"/>
              <a:gd name="connsiteX166" fmla="*/ 4283095 w 11269336"/>
              <a:gd name="connsiteY166" fmla="*/ 2198177 h 2323145"/>
              <a:gd name="connsiteX167" fmla="*/ 4250119 w 11269336"/>
              <a:gd name="connsiteY167" fmla="*/ 2196342 h 2323145"/>
              <a:gd name="connsiteX168" fmla="*/ 4189203 w 11269336"/>
              <a:gd name="connsiteY168" fmla="*/ 2178994 h 2323145"/>
              <a:gd name="connsiteX169" fmla="*/ 4154035 w 11269336"/>
              <a:gd name="connsiteY169" fmla="*/ 2171950 h 2323145"/>
              <a:gd name="connsiteX170" fmla="*/ 4129569 w 11269336"/>
              <a:gd name="connsiteY170" fmla="*/ 2163850 h 2323145"/>
              <a:gd name="connsiteX171" fmla="*/ 4061250 w 11269336"/>
              <a:gd name="connsiteY171" fmla="*/ 2159236 h 2323145"/>
              <a:gd name="connsiteX172" fmla="*/ 3945480 w 11269336"/>
              <a:gd name="connsiteY172" fmla="*/ 2158279 h 2323145"/>
              <a:gd name="connsiteX173" fmla="*/ 3921468 w 11269336"/>
              <a:gd name="connsiteY173" fmla="*/ 2156588 h 2323145"/>
              <a:gd name="connsiteX174" fmla="*/ 3903348 w 11269336"/>
              <a:gd name="connsiteY174" fmla="*/ 2149220 h 2323145"/>
              <a:gd name="connsiteX175" fmla="*/ 3901342 w 11269336"/>
              <a:gd name="connsiteY175" fmla="*/ 2142355 h 2323145"/>
              <a:gd name="connsiteX176" fmla="*/ 3888539 w 11269336"/>
              <a:gd name="connsiteY176" fmla="*/ 2140476 h 2323145"/>
              <a:gd name="connsiteX177" fmla="*/ 3885662 w 11269336"/>
              <a:gd name="connsiteY177" fmla="*/ 2138740 h 2323145"/>
              <a:gd name="connsiteX178" fmla="*/ 3868627 w 11269336"/>
              <a:gd name="connsiteY178" fmla="*/ 2130023 h 2323145"/>
              <a:gd name="connsiteX179" fmla="*/ 3819177 w 11269336"/>
              <a:gd name="connsiteY179" fmla="*/ 2142111 h 2323145"/>
              <a:gd name="connsiteX180" fmla="*/ 3769100 w 11269336"/>
              <a:gd name="connsiteY180" fmla="*/ 2131731 h 2323145"/>
              <a:gd name="connsiteX181" fmla="*/ 3562752 w 11269336"/>
              <a:gd name="connsiteY181" fmla="*/ 2131785 h 2323145"/>
              <a:gd name="connsiteX182" fmla="*/ 3541402 w 11269336"/>
              <a:gd name="connsiteY182" fmla="*/ 2106821 h 2323145"/>
              <a:gd name="connsiteX183" fmla="*/ 3365341 w 11269336"/>
              <a:gd name="connsiteY183" fmla="*/ 2077638 h 2323145"/>
              <a:gd name="connsiteX184" fmla="*/ 3170922 w 11269336"/>
              <a:gd name="connsiteY184" fmla="*/ 2115957 h 2323145"/>
              <a:gd name="connsiteX185" fmla="*/ 3156256 w 11269336"/>
              <a:gd name="connsiteY185" fmla="*/ 2124773 h 2323145"/>
              <a:gd name="connsiteX186" fmla="*/ 3140298 w 11269336"/>
              <a:gd name="connsiteY186" fmla="*/ 2129182 h 2323145"/>
              <a:gd name="connsiteX187" fmla="*/ 3138514 w 11269336"/>
              <a:gd name="connsiteY187" fmla="*/ 2128069 h 2323145"/>
              <a:gd name="connsiteX188" fmla="*/ 3120467 w 11269336"/>
              <a:gd name="connsiteY188" fmla="*/ 2128281 h 2323145"/>
              <a:gd name="connsiteX189" fmla="*/ 3116175 w 11269336"/>
              <a:gd name="connsiteY189" fmla="*/ 2131633 h 2323145"/>
              <a:gd name="connsiteX190" fmla="*/ 3103685 w 11269336"/>
              <a:gd name="connsiteY190" fmla="*/ 2132814 h 2323145"/>
              <a:gd name="connsiteX191" fmla="*/ 3078794 w 11269336"/>
              <a:gd name="connsiteY191" fmla="*/ 2137935 h 2323145"/>
              <a:gd name="connsiteX192" fmla="*/ 3074407 w 11269336"/>
              <a:gd name="connsiteY192" fmla="*/ 2136274 h 2323145"/>
              <a:gd name="connsiteX193" fmla="*/ 3037285 w 11269336"/>
              <a:gd name="connsiteY193" fmla="*/ 2139919 h 2323145"/>
              <a:gd name="connsiteX194" fmla="*/ 3036901 w 11269336"/>
              <a:gd name="connsiteY194" fmla="*/ 2138726 h 2323145"/>
              <a:gd name="connsiteX195" fmla="*/ 3026996 w 11269336"/>
              <a:gd name="connsiteY195" fmla="*/ 2134322 h 2323145"/>
              <a:gd name="connsiteX196" fmla="*/ 3007772 w 11269336"/>
              <a:gd name="connsiteY196" fmla="*/ 2128742 h 2323145"/>
              <a:gd name="connsiteX197" fmla="*/ 2965030 w 11269336"/>
              <a:gd name="connsiteY197" fmla="*/ 2100494 h 2323145"/>
              <a:gd name="connsiteX198" fmla="*/ 2926342 w 11269336"/>
              <a:gd name="connsiteY198" fmla="*/ 2104155 h 2323145"/>
              <a:gd name="connsiteX199" fmla="*/ 2918608 w 11269336"/>
              <a:gd name="connsiteY199" fmla="*/ 2104215 h 2323145"/>
              <a:gd name="connsiteX200" fmla="*/ 2918475 w 11269336"/>
              <a:gd name="connsiteY200" fmla="*/ 2103937 h 2323145"/>
              <a:gd name="connsiteX201" fmla="*/ 2910360 w 11269336"/>
              <a:gd name="connsiteY201" fmla="*/ 2103444 h 2323145"/>
              <a:gd name="connsiteX202" fmla="*/ 2904507 w 11269336"/>
              <a:gd name="connsiteY202" fmla="*/ 2104326 h 2323145"/>
              <a:gd name="connsiteX203" fmla="*/ 2889503 w 11269336"/>
              <a:gd name="connsiteY203" fmla="*/ 2104443 h 2323145"/>
              <a:gd name="connsiteX204" fmla="*/ 2884480 w 11269336"/>
              <a:gd name="connsiteY204" fmla="*/ 2102626 h 2323145"/>
              <a:gd name="connsiteX205" fmla="*/ 2882689 w 11269336"/>
              <a:gd name="connsiteY205" fmla="*/ 2099228 h 2323145"/>
              <a:gd name="connsiteX206" fmla="*/ 2881291 w 11269336"/>
              <a:gd name="connsiteY206" fmla="*/ 2099618 h 2323145"/>
              <a:gd name="connsiteX207" fmla="*/ 2853979 w 11269336"/>
              <a:gd name="connsiteY207" fmla="*/ 2090388 h 2323145"/>
              <a:gd name="connsiteX208" fmla="*/ 2791790 w 11269336"/>
              <a:gd name="connsiteY208" fmla="*/ 2080332 h 2323145"/>
              <a:gd name="connsiteX209" fmla="*/ 2755844 w 11269336"/>
              <a:gd name="connsiteY209" fmla="*/ 2078874 h 2323145"/>
              <a:gd name="connsiteX210" fmla="*/ 2657742 w 11269336"/>
              <a:gd name="connsiteY210" fmla="*/ 2070179 h 2323145"/>
              <a:gd name="connsiteX211" fmla="*/ 2559549 w 11269336"/>
              <a:gd name="connsiteY211" fmla="*/ 2057873 h 2323145"/>
              <a:gd name="connsiteX212" fmla="*/ 2512054 w 11269336"/>
              <a:gd name="connsiteY212" fmla="*/ 2031671 h 2323145"/>
              <a:gd name="connsiteX213" fmla="*/ 2506437 w 11269336"/>
              <a:gd name="connsiteY213" fmla="*/ 2030918 h 2323145"/>
              <a:gd name="connsiteX214" fmla="*/ 2491752 w 11269336"/>
              <a:gd name="connsiteY214" fmla="*/ 2033906 h 2323145"/>
              <a:gd name="connsiteX215" fmla="*/ 2486338 w 11269336"/>
              <a:gd name="connsiteY215" fmla="*/ 2035862 h 2323145"/>
              <a:gd name="connsiteX216" fmla="*/ 2478186 w 11269336"/>
              <a:gd name="connsiteY216" fmla="*/ 2036953 h 2323145"/>
              <a:gd name="connsiteX217" fmla="*/ 2477950 w 11269336"/>
              <a:gd name="connsiteY217" fmla="*/ 2036715 h 2323145"/>
              <a:gd name="connsiteX218" fmla="*/ 2470381 w 11269336"/>
              <a:gd name="connsiteY218" fmla="*/ 2038256 h 2323145"/>
              <a:gd name="connsiteX219" fmla="*/ 2433781 w 11269336"/>
              <a:gd name="connsiteY219" fmla="*/ 2049140 h 2323145"/>
              <a:gd name="connsiteX220" fmla="*/ 2381172 w 11269336"/>
              <a:gd name="connsiteY220" fmla="*/ 2030645 h 2323145"/>
              <a:gd name="connsiteX221" fmla="*/ 2360198 w 11269336"/>
              <a:gd name="connsiteY221" fmla="*/ 2029059 h 2323145"/>
              <a:gd name="connsiteX222" fmla="*/ 2348815 w 11269336"/>
              <a:gd name="connsiteY222" fmla="*/ 2026798 h 2323145"/>
              <a:gd name="connsiteX223" fmla="*/ 2347988 w 11269336"/>
              <a:gd name="connsiteY223" fmla="*/ 2025745 h 2323145"/>
              <a:gd name="connsiteX224" fmla="*/ 2312920 w 11269336"/>
              <a:gd name="connsiteY224" fmla="*/ 2036311 h 2323145"/>
              <a:gd name="connsiteX225" fmla="*/ 2307986 w 11269336"/>
              <a:gd name="connsiteY225" fmla="*/ 2035583 h 2323145"/>
              <a:gd name="connsiteX226" fmla="*/ 2285481 w 11269336"/>
              <a:gd name="connsiteY226" fmla="*/ 2045197 h 2323145"/>
              <a:gd name="connsiteX227" fmla="*/ 2273666 w 11269336"/>
              <a:gd name="connsiteY227" fmla="*/ 2048710 h 2323145"/>
              <a:gd name="connsiteX228" fmla="*/ 2270719 w 11269336"/>
              <a:gd name="connsiteY228" fmla="*/ 2052702 h 2323145"/>
              <a:gd name="connsiteX229" fmla="*/ 2253080 w 11269336"/>
              <a:gd name="connsiteY229" fmla="*/ 2056363 h 2323145"/>
              <a:gd name="connsiteX230" fmla="*/ 2250906 w 11269336"/>
              <a:gd name="connsiteY230" fmla="*/ 2055654 h 2323145"/>
              <a:gd name="connsiteX231" fmla="*/ 2236905 w 11269336"/>
              <a:gd name="connsiteY231" fmla="*/ 2062882 h 2323145"/>
              <a:gd name="connsiteX232" fmla="*/ 2225830 w 11269336"/>
              <a:gd name="connsiteY232" fmla="*/ 2074027 h 2323145"/>
              <a:gd name="connsiteX233" fmla="*/ 2073776 w 11269336"/>
              <a:gd name="connsiteY233" fmla="*/ 2089244 h 2323145"/>
              <a:gd name="connsiteX234" fmla="*/ 1948256 w 11269336"/>
              <a:gd name="connsiteY234" fmla="*/ 2146616 h 2323145"/>
              <a:gd name="connsiteX235" fmla="*/ 1865582 w 11269336"/>
              <a:gd name="connsiteY235" fmla="*/ 2153738 h 2323145"/>
              <a:gd name="connsiteX236" fmla="*/ 1835210 w 11269336"/>
              <a:gd name="connsiteY236" fmla="*/ 2134244 h 2323145"/>
              <a:gd name="connsiteX237" fmla="*/ 1632661 w 11269336"/>
              <a:gd name="connsiteY237" fmla="*/ 2173882 h 2323145"/>
              <a:gd name="connsiteX238" fmla="*/ 1579590 w 11269336"/>
              <a:gd name="connsiteY238" fmla="*/ 2173680 h 2323145"/>
              <a:gd name="connsiteX239" fmla="*/ 1535601 w 11269336"/>
              <a:gd name="connsiteY239" fmla="*/ 2194590 h 2323145"/>
              <a:gd name="connsiteX240" fmla="*/ 1515594 w 11269336"/>
              <a:gd name="connsiteY240" fmla="*/ 2189622 h 2323145"/>
              <a:gd name="connsiteX241" fmla="*/ 1512113 w 11269336"/>
              <a:gd name="connsiteY241" fmla="*/ 2188534 h 2323145"/>
              <a:gd name="connsiteX242" fmla="*/ 1498838 w 11269336"/>
              <a:gd name="connsiteY242" fmla="*/ 2189213 h 2323145"/>
              <a:gd name="connsiteX243" fmla="*/ 1494279 w 11269336"/>
              <a:gd name="connsiteY243" fmla="*/ 2183112 h 2323145"/>
              <a:gd name="connsiteX244" fmla="*/ 1473714 w 11269336"/>
              <a:gd name="connsiteY244" fmla="*/ 2179625 h 2323145"/>
              <a:gd name="connsiteX245" fmla="*/ 1449503 w 11269336"/>
              <a:gd name="connsiteY245" fmla="*/ 2182633 h 2323145"/>
              <a:gd name="connsiteX246" fmla="*/ 1266687 w 11269336"/>
              <a:gd name="connsiteY246" fmla="*/ 2212688 h 2323145"/>
              <a:gd name="connsiteX247" fmla="*/ 1239614 w 11269336"/>
              <a:gd name="connsiteY247" fmla="*/ 2209727 h 2323145"/>
              <a:gd name="connsiteX248" fmla="*/ 1202436 w 11269336"/>
              <a:gd name="connsiteY248" fmla="*/ 2209817 h 2323145"/>
              <a:gd name="connsiteX249" fmla="*/ 1136097 w 11269336"/>
              <a:gd name="connsiteY249" fmla="*/ 2205112 h 2323145"/>
              <a:gd name="connsiteX250" fmla="*/ 988232 w 11269336"/>
              <a:gd name="connsiteY250" fmla="*/ 2235635 h 2323145"/>
              <a:gd name="connsiteX251" fmla="*/ 981959 w 11269336"/>
              <a:gd name="connsiteY251" fmla="*/ 2231607 h 2323145"/>
              <a:gd name="connsiteX252" fmla="*/ 938600 w 11269336"/>
              <a:gd name="connsiteY252" fmla="*/ 2238113 h 2323145"/>
              <a:gd name="connsiteX253" fmla="*/ 791788 w 11269336"/>
              <a:gd name="connsiteY253" fmla="*/ 2293224 h 2323145"/>
              <a:gd name="connsiteX254" fmla="*/ 706914 w 11269336"/>
              <a:gd name="connsiteY254" fmla="*/ 2305046 h 2323145"/>
              <a:gd name="connsiteX255" fmla="*/ 675971 w 11269336"/>
              <a:gd name="connsiteY255" fmla="*/ 2304030 h 2323145"/>
              <a:gd name="connsiteX256" fmla="*/ 624180 w 11269336"/>
              <a:gd name="connsiteY256" fmla="*/ 2302650 h 2323145"/>
              <a:gd name="connsiteX257" fmla="*/ 583453 w 11269336"/>
              <a:gd name="connsiteY257" fmla="*/ 2288788 h 2323145"/>
              <a:gd name="connsiteX258" fmla="*/ 540946 w 11269336"/>
              <a:gd name="connsiteY258" fmla="*/ 2292721 h 2323145"/>
              <a:gd name="connsiteX259" fmla="*/ 533680 w 11269336"/>
              <a:gd name="connsiteY259" fmla="*/ 2310233 h 2323145"/>
              <a:gd name="connsiteX260" fmla="*/ 487366 w 11269336"/>
              <a:gd name="connsiteY260" fmla="*/ 2309053 h 2323145"/>
              <a:gd name="connsiteX261" fmla="*/ 416820 w 11269336"/>
              <a:gd name="connsiteY261" fmla="*/ 2305443 h 2323145"/>
              <a:gd name="connsiteX262" fmla="*/ 376805 w 11269336"/>
              <a:gd name="connsiteY262" fmla="*/ 2307647 h 2323145"/>
              <a:gd name="connsiteX263" fmla="*/ 266777 w 11269336"/>
              <a:gd name="connsiteY263" fmla="*/ 2309012 h 2323145"/>
              <a:gd name="connsiteX264" fmla="*/ 156013 w 11269336"/>
              <a:gd name="connsiteY264" fmla="*/ 2306832 h 2323145"/>
              <a:gd name="connsiteX265" fmla="*/ 87258 w 11269336"/>
              <a:gd name="connsiteY265" fmla="*/ 2285511 h 2323145"/>
              <a:gd name="connsiteX266" fmla="*/ 23798 w 11269336"/>
              <a:gd name="connsiteY266" fmla="*/ 2281822 h 2323145"/>
              <a:gd name="connsiteX267" fmla="*/ 0 w 11269336"/>
              <a:gd name="connsiteY267" fmla="*/ 2285369 h 2323145"/>
              <a:gd name="connsiteX268" fmla="*/ 0 w 11269336"/>
              <a:gd name="connsiteY268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795998 w 11269336"/>
              <a:gd name="connsiteY32" fmla="*/ 863337 h 2323145"/>
              <a:gd name="connsiteX33" fmla="*/ 8776970 w 11269336"/>
              <a:gd name="connsiteY33" fmla="*/ 885177 h 2323145"/>
              <a:gd name="connsiteX34" fmla="*/ 8755719 w 11269336"/>
              <a:gd name="connsiteY34" fmla="*/ 889754 h 2323145"/>
              <a:gd name="connsiteX35" fmla="*/ 8743257 w 11269336"/>
              <a:gd name="connsiteY35" fmla="*/ 904723 h 2323145"/>
              <a:gd name="connsiteX36" fmla="*/ 8721366 w 11269336"/>
              <a:gd name="connsiteY36" fmla="*/ 904711 h 2323145"/>
              <a:gd name="connsiteX37" fmla="*/ 8678353 w 11269336"/>
              <a:gd name="connsiteY37" fmla="*/ 926318 h 2323145"/>
              <a:gd name="connsiteX38" fmla="*/ 8636849 w 11269336"/>
              <a:gd name="connsiteY38" fmla="*/ 937900 h 2323145"/>
              <a:gd name="connsiteX39" fmla="*/ 8620213 w 11269336"/>
              <a:gd name="connsiteY39" fmla="*/ 943068 h 2323145"/>
              <a:gd name="connsiteX40" fmla="*/ 8612581 w 11269336"/>
              <a:gd name="connsiteY40" fmla="*/ 952695 h 2323145"/>
              <a:gd name="connsiteX41" fmla="*/ 8589038 w 11269336"/>
              <a:gd name="connsiteY41" fmla="*/ 963892 h 2323145"/>
              <a:gd name="connsiteX42" fmla="*/ 8579950 w 11269336"/>
              <a:gd name="connsiteY42" fmla="*/ 960899 h 2323145"/>
              <a:gd name="connsiteX43" fmla="*/ 8579319 w 11269336"/>
              <a:gd name="connsiteY43" fmla="*/ 965630 h 2323145"/>
              <a:gd name="connsiteX44" fmla="*/ 8547429 w 11269336"/>
              <a:gd name="connsiteY44" fmla="*/ 984506 h 2323145"/>
              <a:gd name="connsiteX45" fmla="*/ 8478704 w 11269336"/>
              <a:gd name="connsiteY45" fmla="*/ 1025490 h 2323145"/>
              <a:gd name="connsiteX46" fmla="*/ 8461421 w 11269336"/>
              <a:gd name="connsiteY46" fmla="*/ 1035512 h 2323145"/>
              <a:gd name="connsiteX47" fmla="*/ 8445003 w 11269336"/>
              <a:gd name="connsiteY47" fmla="*/ 1036851 h 2323145"/>
              <a:gd name="connsiteX48" fmla="*/ 8357350 w 11269336"/>
              <a:gd name="connsiteY48" fmla="*/ 1060213 h 2323145"/>
              <a:gd name="connsiteX49" fmla="*/ 8335565 w 11269336"/>
              <a:gd name="connsiteY49" fmla="*/ 1061151 h 2323145"/>
              <a:gd name="connsiteX50" fmla="*/ 8325267 w 11269336"/>
              <a:gd name="connsiteY50" fmla="*/ 1055919 h 2323145"/>
              <a:gd name="connsiteX51" fmla="*/ 8293586 w 11269336"/>
              <a:gd name="connsiteY51" fmla="*/ 1076144 h 2323145"/>
              <a:gd name="connsiteX52" fmla="*/ 8242405 w 11269336"/>
              <a:gd name="connsiteY52" fmla="*/ 1095960 h 2323145"/>
              <a:gd name="connsiteX53" fmla="*/ 8197391 w 11269336"/>
              <a:gd name="connsiteY53" fmla="*/ 1107746 h 2323145"/>
              <a:gd name="connsiteX54" fmla="*/ 8081474 w 11269336"/>
              <a:gd name="connsiteY54" fmla="*/ 1130125 h 2323145"/>
              <a:gd name="connsiteX55" fmla="*/ 8053585 w 11269336"/>
              <a:gd name="connsiteY55" fmla="*/ 1129169 h 2323145"/>
              <a:gd name="connsiteX56" fmla="*/ 8038422 w 11269336"/>
              <a:gd name="connsiteY56" fmla="*/ 1119092 h 2323145"/>
              <a:gd name="connsiteX57" fmla="*/ 8029450 w 11269336"/>
              <a:gd name="connsiteY57" fmla="*/ 1125592 h 2323145"/>
              <a:gd name="connsiteX58" fmla="*/ 7959552 w 11269336"/>
              <a:gd name="connsiteY58" fmla="*/ 1140188 h 2323145"/>
              <a:gd name="connsiteX59" fmla="*/ 7914188 w 11269336"/>
              <a:gd name="connsiteY59" fmla="*/ 1150862 h 2323145"/>
              <a:gd name="connsiteX60" fmla="*/ 7914918 w 11269336"/>
              <a:gd name="connsiteY60" fmla="*/ 1168758 h 2323145"/>
              <a:gd name="connsiteX61" fmla="*/ 7875510 w 11269336"/>
              <a:gd name="connsiteY61" fmla="*/ 1183153 h 2323145"/>
              <a:gd name="connsiteX62" fmla="*/ 7829932 w 11269336"/>
              <a:gd name="connsiteY62" fmla="*/ 1180782 h 2323145"/>
              <a:gd name="connsiteX63" fmla="*/ 7779182 w 11269336"/>
              <a:gd name="connsiteY63" fmla="*/ 1192665 h 2323145"/>
              <a:gd name="connsiteX64" fmla="*/ 7748774 w 11269336"/>
              <a:gd name="connsiteY64" fmla="*/ 1199586 h 2323145"/>
              <a:gd name="connsiteX65" fmla="*/ 7671846 w 11269336"/>
              <a:gd name="connsiteY65" fmla="*/ 1231966 h 2323145"/>
              <a:gd name="connsiteX66" fmla="*/ 7554146 w 11269336"/>
              <a:gd name="connsiteY66" fmla="*/ 1319748 h 2323145"/>
              <a:gd name="connsiteX67" fmla="*/ 7515052 w 11269336"/>
              <a:gd name="connsiteY67" fmla="*/ 1336718 h 2323145"/>
              <a:gd name="connsiteX68" fmla="*/ 7507193 w 11269336"/>
              <a:gd name="connsiteY68" fmla="*/ 1334617 h 2323145"/>
              <a:gd name="connsiteX69" fmla="*/ 7461694 w 11269336"/>
              <a:gd name="connsiteY69" fmla="*/ 1375866 h 2323145"/>
              <a:gd name="connsiteX70" fmla="*/ 7377571 w 11269336"/>
              <a:gd name="connsiteY70" fmla="*/ 1400128 h 2323145"/>
              <a:gd name="connsiteX71" fmla="*/ 7311261 w 11269336"/>
              <a:gd name="connsiteY71" fmla="*/ 1412652 h 2323145"/>
              <a:gd name="connsiteX72" fmla="*/ 7275307 w 11269336"/>
              <a:gd name="connsiteY72" fmla="*/ 1422171 h 2323145"/>
              <a:gd name="connsiteX73" fmla="*/ 7247783 w 11269336"/>
              <a:gd name="connsiteY73" fmla="*/ 1426330 h 2323145"/>
              <a:gd name="connsiteX74" fmla="*/ 7185047 w 11269336"/>
              <a:gd name="connsiteY74" fmla="*/ 1451812 h 2323145"/>
              <a:gd name="connsiteX75" fmla="*/ 7084117 w 11269336"/>
              <a:gd name="connsiteY75" fmla="*/ 1500281 h 2323145"/>
              <a:gd name="connsiteX76" fmla="*/ 7062011 w 11269336"/>
              <a:gd name="connsiteY76" fmla="*/ 1509183 h 2323145"/>
              <a:gd name="connsiteX77" fmla="*/ 7040555 w 11269336"/>
              <a:gd name="connsiteY77" fmla="*/ 1511207 h 2323145"/>
              <a:gd name="connsiteX78" fmla="*/ 7033438 w 11269336"/>
              <a:gd name="connsiteY78" fmla="*/ 1506772 h 2323145"/>
              <a:gd name="connsiteX79" fmla="*/ 7020886 w 11269336"/>
              <a:gd name="connsiteY79" fmla="*/ 1510764 h 2323145"/>
              <a:gd name="connsiteX80" fmla="*/ 7017033 w 11269336"/>
              <a:gd name="connsiteY80" fmla="*/ 1510650 h 2323145"/>
              <a:gd name="connsiteX81" fmla="*/ 6995460 w 11269336"/>
              <a:gd name="connsiteY81" fmla="*/ 1511173 h 2323145"/>
              <a:gd name="connsiteX82" fmla="*/ 6962144 w 11269336"/>
              <a:gd name="connsiteY82" fmla="*/ 1541508 h 2323145"/>
              <a:gd name="connsiteX83" fmla="*/ 6910674 w 11269336"/>
              <a:gd name="connsiteY83" fmla="*/ 1554793 h 2323145"/>
              <a:gd name="connsiteX84" fmla="*/ 6732152 w 11269336"/>
              <a:gd name="connsiteY84" fmla="*/ 1642538 h 2323145"/>
              <a:gd name="connsiteX85" fmla="*/ 6694106 w 11269336"/>
              <a:gd name="connsiteY85" fmla="*/ 1632377 h 2323145"/>
              <a:gd name="connsiteX86" fmla="*/ 6617223 w 11269336"/>
              <a:gd name="connsiteY86" fmla="*/ 1659889 h 2323145"/>
              <a:gd name="connsiteX87" fmla="*/ 6521138 w 11269336"/>
              <a:gd name="connsiteY87" fmla="*/ 1744340 h 2323145"/>
              <a:gd name="connsiteX88" fmla="*/ 6380677 w 11269336"/>
              <a:gd name="connsiteY88" fmla="*/ 1796883 h 2323145"/>
              <a:gd name="connsiteX89" fmla="*/ 6374897 w 11269336"/>
              <a:gd name="connsiteY89" fmla="*/ 1809910 h 2323145"/>
              <a:gd name="connsiteX90" fmla="*/ 6364545 w 11269336"/>
              <a:gd name="connsiteY90" fmla="*/ 1820090 h 2323145"/>
              <a:gd name="connsiteX91" fmla="*/ 6362126 w 11269336"/>
              <a:gd name="connsiteY91" fmla="*/ 1819991 h 2323145"/>
              <a:gd name="connsiteX92" fmla="*/ 6346673 w 11269336"/>
              <a:gd name="connsiteY92" fmla="*/ 1827824 h 2323145"/>
              <a:gd name="connsiteX93" fmla="*/ 6345588 w 11269336"/>
              <a:gd name="connsiteY93" fmla="*/ 1832232 h 2323145"/>
              <a:gd name="connsiteX94" fmla="*/ 6335708 w 11269336"/>
              <a:gd name="connsiteY94" fmla="*/ 1838451 h 2323145"/>
              <a:gd name="connsiteX95" fmla="*/ 6318182 w 11269336"/>
              <a:gd name="connsiteY95" fmla="*/ 1852975 h 2323145"/>
              <a:gd name="connsiteX96" fmla="*/ 6313084 w 11269336"/>
              <a:gd name="connsiteY96" fmla="*/ 1853561 h 2323145"/>
              <a:gd name="connsiteX97" fmla="*/ 6283816 w 11269336"/>
              <a:gd name="connsiteY97" fmla="*/ 1872148 h 2323145"/>
              <a:gd name="connsiteX98" fmla="*/ 6282550 w 11269336"/>
              <a:gd name="connsiteY98" fmla="*/ 1871392 h 2323145"/>
              <a:gd name="connsiteX99" fmla="*/ 6270527 w 11269336"/>
              <a:gd name="connsiteY99" fmla="*/ 1872208 h 2323145"/>
              <a:gd name="connsiteX100" fmla="*/ 6249518 w 11269336"/>
              <a:gd name="connsiteY100" fmla="*/ 1876079 h 2323145"/>
              <a:gd name="connsiteX101" fmla="*/ 6190386 w 11269336"/>
              <a:gd name="connsiteY101" fmla="*/ 1872478 h 2323145"/>
              <a:gd name="connsiteX102" fmla="*/ 6159777 w 11269336"/>
              <a:gd name="connsiteY102" fmla="*/ 1891745 h 2323145"/>
              <a:gd name="connsiteX103" fmla="*/ 6153131 w 11269336"/>
              <a:gd name="connsiteY103" fmla="*/ 1895079 h 2323145"/>
              <a:gd name="connsiteX104" fmla="*/ 6152798 w 11269336"/>
              <a:gd name="connsiteY104" fmla="*/ 1894920 h 2323145"/>
              <a:gd name="connsiteX105" fmla="*/ 6145388 w 11269336"/>
              <a:gd name="connsiteY105" fmla="*/ 1897990 h 2323145"/>
              <a:gd name="connsiteX106" fmla="*/ 6141014 w 11269336"/>
              <a:gd name="connsiteY106" fmla="*/ 1901155 h 2323145"/>
              <a:gd name="connsiteX107" fmla="*/ 6128122 w 11269336"/>
              <a:gd name="connsiteY107" fmla="*/ 1907623 h 2323145"/>
              <a:gd name="connsiteX108" fmla="*/ 6122351 w 11269336"/>
              <a:gd name="connsiteY108" fmla="*/ 1908359 h 2323145"/>
              <a:gd name="connsiteX109" fmla="*/ 6064750 w 11269336"/>
              <a:gd name="connsiteY109" fmla="*/ 1896394 h 2323145"/>
              <a:gd name="connsiteX110" fmla="*/ 5964230 w 11269336"/>
              <a:gd name="connsiteY110" fmla="*/ 1910038 h 2323145"/>
              <a:gd name="connsiteX111" fmla="*/ 5865399 w 11269336"/>
              <a:gd name="connsiteY111" fmla="*/ 1926966 h 2323145"/>
              <a:gd name="connsiteX112" fmla="*/ 5829951 w 11269336"/>
              <a:gd name="connsiteY112" fmla="*/ 1934755 h 2323145"/>
              <a:gd name="connsiteX113" fmla="*/ 5765285 w 11269336"/>
              <a:gd name="connsiteY113" fmla="*/ 1941322 h 2323145"/>
              <a:gd name="connsiteX114" fmla="*/ 5734750 w 11269336"/>
              <a:gd name="connsiteY114" fmla="*/ 1939793 h 2323145"/>
              <a:gd name="connsiteX115" fmla="*/ 5733569 w 11269336"/>
              <a:gd name="connsiteY115" fmla="*/ 1940505 h 2323145"/>
              <a:gd name="connsiteX116" fmla="*/ 5730329 w 11269336"/>
              <a:gd name="connsiteY116" fmla="*/ 1937845 h 2323145"/>
              <a:gd name="connsiteX117" fmla="*/ 5724661 w 11269336"/>
              <a:gd name="connsiteY117" fmla="*/ 1937455 h 2323145"/>
              <a:gd name="connsiteX118" fmla="*/ 5710186 w 11269336"/>
              <a:gd name="connsiteY118" fmla="*/ 1941370 h 2323145"/>
              <a:gd name="connsiteX119" fmla="*/ 5704910 w 11269336"/>
              <a:gd name="connsiteY119" fmla="*/ 1943663 h 2323145"/>
              <a:gd name="connsiteX120" fmla="*/ 5696836 w 11269336"/>
              <a:gd name="connsiteY120" fmla="*/ 1945271 h 2323145"/>
              <a:gd name="connsiteX121" fmla="*/ 5696583 w 11269336"/>
              <a:gd name="connsiteY121" fmla="*/ 1945050 h 2323145"/>
              <a:gd name="connsiteX122" fmla="*/ 5689123 w 11269336"/>
              <a:gd name="connsiteY122" fmla="*/ 1947067 h 2323145"/>
              <a:gd name="connsiteX123" fmla="*/ 5653291 w 11269336"/>
              <a:gd name="connsiteY123" fmla="*/ 1960245 h 2323145"/>
              <a:gd name="connsiteX124" fmla="*/ 5599385 w 11269336"/>
              <a:gd name="connsiteY124" fmla="*/ 1945198 h 2323145"/>
              <a:gd name="connsiteX125" fmla="*/ 5578300 w 11269336"/>
              <a:gd name="connsiteY125" fmla="*/ 1944963 h 2323145"/>
              <a:gd name="connsiteX126" fmla="*/ 5566758 w 11269336"/>
              <a:gd name="connsiteY126" fmla="*/ 1943441 h 2323145"/>
              <a:gd name="connsiteX127" fmla="*/ 5565857 w 11269336"/>
              <a:gd name="connsiteY127" fmla="*/ 1942445 h 2323145"/>
              <a:gd name="connsiteX128" fmla="*/ 5531534 w 11269336"/>
              <a:gd name="connsiteY128" fmla="*/ 1955208 h 2323145"/>
              <a:gd name="connsiteX129" fmla="*/ 5526552 w 11269336"/>
              <a:gd name="connsiteY129" fmla="*/ 1954799 h 2323145"/>
              <a:gd name="connsiteX130" fmla="*/ 5504723 w 11269336"/>
              <a:gd name="connsiteY130" fmla="*/ 1965811 h 2323145"/>
              <a:gd name="connsiteX131" fmla="*/ 5493156 w 11269336"/>
              <a:gd name="connsiteY131" fmla="*/ 1970063 h 2323145"/>
              <a:gd name="connsiteX132" fmla="*/ 5490486 w 11269336"/>
              <a:gd name="connsiteY132" fmla="*/ 1974227 h 2323145"/>
              <a:gd name="connsiteX133" fmla="*/ 5473107 w 11269336"/>
              <a:gd name="connsiteY133" fmla="*/ 1979001 h 2323145"/>
              <a:gd name="connsiteX134" fmla="*/ 5470885 w 11269336"/>
              <a:gd name="connsiteY134" fmla="*/ 1978432 h 2323145"/>
              <a:gd name="connsiteX135" fmla="*/ 5457393 w 11269336"/>
              <a:gd name="connsiteY135" fmla="*/ 1986525 h 2323145"/>
              <a:gd name="connsiteX136" fmla="*/ 5447102 w 11269336"/>
              <a:gd name="connsiteY136" fmla="*/ 1998329 h 2323145"/>
              <a:gd name="connsiteX137" fmla="*/ 5159151 w 11269336"/>
              <a:gd name="connsiteY137" fmla="*/ 2029640 h 2323145"/>
              <a:gd name="connsiteX138" fmla="*/ 5041688 w 11269336"/>
              <a:gd name="connsiteY138" fmla="*/ 2022334 h 2323145"/>
              <a:gd name="connsiteX139" fmla="*/ 4860988 w 11269336"/>
              <a:gd name="connsiteY139" fmla="*/ 2135698 h 2323145"/>
              <a:gd name="connsiteX140" fmla="*/ 4807902 w 11269336"/>
              <a:gd name="connsiteY140" fmla="*/ 2138894 h 2323145"/>
              <a:gd name="connsiteX141" fmla="*/ 4765388 w 11269336"/>
              <a:gd name="connsiteY141" fmla="*/ 2162525 h 2323145"/>
              <a:gd name="connsiteX142" fmla="*/ 4745033 w 11269336"/>
              <a:gd name="connsiteY142" fmla="*/ 2158859 h 2323145"/>
              <a:gd name="connsiteX143" fmla="*/ 4741475 w 11269336"/>
              <a:gd name="connsiteY143" fmla="*/ 2157998 h 2323145"/>
              <a:gd name="connsiteX144" fmla="*/ 4728247 w 11269336"/>
              <a:gd name="connsiteY144" fmla="*/ 2159526 h 2323145"/>
              <a:gd name="connsiteX145" fmla="*/ 4723263 w 11269336"/>
              <a:gd name="connsiteY145" fmla="*/ 2153742 h 2323145"/>
              <a:gd name="connsiteX146" fmla="*/ 4702453 w 11269336"/>
              <a:gd name="connsiteY146" fmla="*/ 2151586 h 2323145"/>
              <a:gd name="connsiteX147" fmla="*/ 4678455 w 11269336"/>
              <a:gd name="connsiteY147" fmla="*/ 2156131 h 2323145"/>
              <a:gd name="connsiteX148" fmla="*/ 4593061 w 11269336"/>
              <a:gd name="connsiteY148" fmla="*/ 2171597 h 2323145"/>
              <a:gd name="connsiteX149" fmla="*/ 4579902 w 11269336"/>
              <a:gd name="connsiteY149" fmla="*/ 2177927 h 2323145"/>
              <a:gd name="connsiteX150" fmla="*/ 4533444 w 11269336"/>
              <a:gd name="connsiteY150" fmla="*/ 2181200 h 2323145"/>
              <a:gd name="connsiteX151" fmla="*/ 4492832 w 11269336"/>
              <a:gd name="connsiteY151" fmla="*/ 2188033 h 2323145"/>
              <a:gd name="connsiteX152" fmla="*/ 4467257 w 11269336"/>
              <a:gd name="connsiteY152" fmla="*/ 2196121 h 2323145"/>
              <a:gd name="connsiteX153" fmla="*/ 4459937 w 11269336"/>
              <a:gd name="connsiteY153" fmla="*/ 2195182 h 2323145"/>
              <a:gd name="connsiteX154" fmla="*/ 4433312 w 11269336"/>
              <a:gd name="connsiteY154" fmla="*/ 2199004 h 2323145"/>
              <a:gd name="connsiteX155" fmla="*/ 4420601 w 11269336"/>
              <a:gd name="connsiteY155" fmla="*/ 2205158 h 2323145"/>
              <a:gd name="connsiteX156" fmla="*/ 4405765 w 11269336"/>
              <a:gd name="connsiteY156" fmla="*/ 2199902 h 2323145"/>
              <a:gd name="connsiteX157" fmla="*/ 4401354 w 11269336"/>
              <a:gd name="connsiteY157" fmla="*/ 2194745 h 2323145"/>
              <a:gd name="connsiteX158" fmla="*/ 4383151 w 11269336"/>
              <a:gd name="connsiteY158" fmla="*/ 2201140 h 2323145"/>
              <a:gd name="connsiteX159" fmla="*/ 4366646 w 11269336"/>
              <a:gd name="connsiteY159" fmla="*/ 2198564 h 2323145"/>
              <a:gd name="connsiteX160" fmla="*/ 4354009 w 11269336"/>
              <a:gd name="connsiteY160" fmla="*/ 2204984 h 2323145"/>
              <a:gd name="connsiteX161" fmla="*/ 4348284 w 11269336"/>
              <a:gd name="connsiteY161" fmla="*/ 2205270 h 2323145"/>
              <a:gd name="connsiteX162" fmla="*/ 4333906 w 11269336"/>
              <a:gd name="connsiteY162" fmla="*/ 2205251 h 2323145"/>
              <a:gd name="connsiteX163" fmla="*/ 4308819 w 11269336"/>
              <a:gd name="connsiteY163" fmla="*/ 2203822 h 2323145"/>
              <a:gd name="connsiteX164" fmla="*/ 4301210 w 11269336"/>
              <a:gd name="connsiteY164" fmla="*/ 2204456 h 2323145"/>
              <a:gd name="connsiteX165" fmla="*/ 4283095 w 11269336"/>
              <a:gd name="connsiteY165" fmla="*/ 2198177 h 2323145"/>
              <a:gd name="connsiteX166" fmla="*/ 4250119 w 11269336"/>
              <a:gd name="connsiteY166" fmla="*/ 2196342 h 2323145"/>
              <a:gd name="connsiteX167" fmla="*/ 4189203 w 11269336"/>
              <a:gd name="connsiteY167" fmla="*/ 2178994 h 2323145"/>
              <a:gd name="connsiteX168" fmla="*/ 4154035 w 11269336"/>
              <a:gd name="connsiteY168" fmla="*/ 2171950 h 2323145"/>
              <a:gd name="connsiteX169" fmla="*/ 4129569 w 11269336"/>
              <a:gd name="connsiteY169" fmla="*/ 2163850 h 2323145"/>
              <a:gd name="connsiteX170" fmla="*/ 4061250 w 11269336"/>
              <a:gd name="connsiteY170" fmla="*/ 2159236 h 2323145"/>
              <a:gd name="connsiteX171" fmla="*/ 3945480 w 11269336"/>
              <a:gd name="connsiteY171" fmla="*/ 2158279 h 2323145"/>
              <a:gd name="connsiteX172" fmla="*/ 3921468 w 11269336"/>
              <a:gd name="connsiteY172" fmla="*/ 2156588 h 2323145"/>
              <a:gd name="connsiteX173" fmla="*/ 3903348 w 11269336"/>
              <a:gd name="connsiteY173" fmla="*/ 2149220 h 2323145"/>
              <a:gd name="connsiteX174" fmla="*/ 3901342 w 11269336"/>
              <a:gd name="connsiteY174" fmla="*/ 2142355 h 2323145"/>
              <a:gd name="connsiteX175" fmla="*/ 3888539 w 11269336"/>
              <a:gd name="connsiteY175" fmla="*/ 2140476 h 2323145"/>
              <a:gd name="connsiteX176" fmla="*/ 3885662 w 11269336"/>
              <a:gd name="connsiteY176" fmla="*/ 2138740 h 2323145"/>
              <a:gd name="connsiteX177" fmla="*/ 3868627 w 11269336"/>
              <a:gd name="connsiteY177" fmla="*/ 2130023 h 2323145"/>
              <a:gd name="connsiteX178" fmla="*/ 3819177 w 11269336"/>
              <a:gd name="connsiteY178" fmla="*/ 2142111 h 2323145"/>
              <a:gd name="connsiteX179" fmla="*/ 3769100 w 11269336"/>
              <a:gd name="connsiteY179" fmla="*/ 2131731 h 2323145"/>
              <a:gd name="connsiteX180" fmla="*/ 3562752 w 11269336"/>
              <a:gd name="connsiteY180" fmla="*/ 2131785 h 2323145"/>
              <a:gd name="connsiteX181" fmla="*/ 3541402 w 11269336"/>
              <a:gd name="connsiteY181" fmla="*/ 2106821 h 2323145"/>
              <a:gd name="connsiteX182" fmla="*/ 3365341 w 11269336"/>
              <a:gd name="connsiteY182" fmla="*/ 2077638 h 2323145"/>
              <a:gd name="connsiteX183" fmla="*/ 3170922 w 11269336"/>
              <a:gd name="connsiteY183" fmla="*/ 2115957 h 2323145"/>
              <a:gd name="connsiteX184" fmla="*/ 3156256 w 11269336"/>
              <a:gd name="connsiteY184" fmla="*/ 2124773 h 2323145"/>
              <a:gd name="connsiteX185" fmla="*/ 3140298 w 11269336"/>
              <a:gd name="connsiteY185" fmla="*/ 2129182 h 2323145"/>
              <a:gd name="connsiteX186" fmla="*/ 3138514 w 11269336"/>
              <a:gd name="connsiteY186" fmla="*/ 2128069 h 2323145"/>
              <a:gd name="connsiteX187" fmla="*/ 3120467 w 11269336"/>
              <a:gd name="connsiteY187" fmla="*/ 2128281 h 2323145"/>
              <a:gd name="connsiteX188" fmla="*/ 3116175 w 11269336"/>
              <a:gd name="connsiteY188" fmla="*/ 2131633 h 2323145"/>
              <a:gd name="connsiteX189" fmla="*/ 3103685 w 11269336"/>
              <a:gd name="connsiteY189" fmla="*/ 2132814 h 2323145"/>
              <a:gd name="connsiteX190" fmla="*/ 3078794 w 11269336"/>
              <a:gd name="connsiteY190" fmla="*/ 2137935 h 2323145"/>
              <a:gd name="connsiteX191" fmla="*/ 3074407 w 11269336"/>
              <a:gd name="connsiteY191" fmla="*/ 2136274 h 2323145"/>
              <a:gd name="connsiteX192" fmla="*/ 3037285 w 11269336"/>
              <a:gd name="connsiteY192" fmla="*/ 2139919 h 2323145"/>
              <a:gd name="connsiteX193" fmla="*/ 3036901 w 11269336"/>
              <a:gd name="connsiteY193" fmla="*/ 2138726 h 2323145"/>
              <a:gd name="connsiteX194" fmla="*/ 3026996 w 11269336"/>
              <a:gd name="connsiteY194" fmla="*/ 2134322 h 2323145"/>
              <a:gd name="connsiteX195" fmla="*/ 3007772 w 11269336"/>
              <a:gd name="connsiteY195" fmla="*/ 2128742 h 2323145"/>
              <a:gd name="connsiteX196" fmla="*/ 2965030 w 11269336"/>
              <a:gd name="connsiteY196" fmla="*/ 2100494 h 2323145"/>
              <a:gd name="connsiteX197" fmla="*/ 2926342 w 11269336"/>
              <a:gd name="connsiteY197" fmla="*/ 2104155 h 2323145"/>
              <a:gd name="connsiteX198" fmla="*/ 2918608 w 11269336"/>
              <a:gd name="connsiteY198" fmla="*/ 2104215 h 2323145"/>
              <a:gd name="connsiteX199" fmla="*/ 2918475 w 11269336"/>
              <a:gd name="connsiteY199" fmla="*/ 2103937 h 2323145"/>
              <a:gd name="connsiteX200" fmla="*/ 2910360 w 11269336"/>
              <a:gd name="connsiteY200" fmla="*/ 2103444 h 2323145"/>
              <a:gd name="connsiteX201" fmla="*/ 2904507 w 11269336"/>
              <a:gd name="connsiteY201" fmla="*/ 2104326 h 2323145"/>
              <a:gd name="connsiteX202" fmla="*/ 2889503 w 11269336"/>
              <a:gd name="connsiteY202" fmla="*/ 2104443 h 2323145"/>
              <a:gd name="connsiteX203" fmla="*/ 2884480 w 11269336"/>
              <a:gd name="connsiteY203" fmla="*/ 2102626 h 2323145"/>
              <a:gd name="connsiteX204" fmla="*/ 2882689 w 11269336"/>
              <a:gd name="connsiteY204" fmla="*/ 2099228 h 2323145"/>
              <a:gd name="connsiteX205" fmla="*/ 2881291 w 11269336"/>
              <a:gd name="connsiteY205" fmla="*/ 2099618 h 2323145"/>
              <a:gd name="connsiteX206" fmla="*/ 2853979 w 11269336"/>
              <a:gd name="connsiteY206" fmla="*/ 2090388 h 2323145"/>
              <a:gd name="connsiteX207" fmla="*/ 2791790 w 11269336"/>
              <a:gd name="connsiteY207" fmla="*/ 2080332 h 2323145"/>
              <a:gd name="connsiteX208" fmla="*/ 2755844 w 11269336"/>
              <a:gd name="connsiteY208" fmla="*/ 2078874 h 2323145"/>
              <a:gd name="connsiteX209" fmla="*/ 2657742 w 11269336"/>
              <a:gd name="connsiteY209" fmla="*/ 2070179 h 2323145"/>
              <a:gd name="connsiteX210" fmla="*/ 2559549 w 11269336"/>
              <a:gd name="connsiteY210" fmla="*/ 2057873 h 2323145"/>
              <a:gd name="connsiteX211" fmla="*/ 2512054 w 11269336"/>
              <a:gd name="connsiteY211" fmla="*/ 2031671 h 2323145"/>
              <a:gd name="connsiteX212" fmla="*/ 2506437 w 11269336"/>
              <a:gd name="connsiteY212" fmla="*/ 2030918 h 2323145"/>
              <a:gd name="connsiteX213" fmla="*/ 2491752 w 11269336"/>
              <a:gd name="connsiteY213" fmla="*/ 2033906 h 2323145"/>
              <a:gd name="connsiteX214" fmla="*/ 2486338 w 11269336"/>
              <a:gd name="connsiteY214" fmla="*/ 2035862 h 2323145"/>
              <a:gd name="connsiteX215" fmla="*/ 2478186 w 11269336"/>
              <a:gd name="connsiteY215" fmla="*/ 2036953 h 2323145"/>
              <a:gd name="connsiteX216" fmla="*/ 2477950 w 11269336"/>
              <a:gd name="connsiteY216" fmla="*/ 2036715 h 2323145"/>
              <a:gd name="connsiteX217" fmla="*/ 2470381 w 11269336"/>
              <a:gd name="connsiteY217" fmla="*/ 2038256 h 2323145"/>
              <a:gd name="connsiteX218" fmla="*/ 2433781 w 11269336"/>
              <a:gd name="connsiteY218" fmla="*/ 2049140 h 2323145"/>
              <a:gd name="connsiteX219" fmla="*/ 2381172 w 11269336"/>
              <a:gd name="connsiteY219" fmla="*/ 2030645 h 2323145"/>
              <a:gd name="connsiteX220" fmla="*/ 2360198 w 11269336"/>
              <a:gd name="connsiteY220" fmla="*/ 2029059 h 2323145"/>
              <a:gd name="connsiteX221" fmla="*/ 2348815 w 11269336"/>
              <a:gd name="connsiteY221" fmla="*/ 2026798 h 2323145"/>
              <a:gd name="connsiteX222" fmla="*/ 2347988 w 11269336"/>
              <a:gd name="connsiteY222" fmla="*/ 2025745 h 2323145"/>
              <a:gd name="connsiteX223" fmla="*/ 2312920 w 11269336"/>
              <a:gd name="connsiteY223" fmla="*/ 2036311 h 2323145"/>
              <a:gd name="connsiteX224" fmla="*/ 2307986 w 11269336"/>
              <a:gd name="connsiteY224" fmla="*/ 2035583 h 2323145"/>
              <a:gd name="connsiteX225" fmla="*/ 2285481 w 11269336"/>
              <a:gd name="connsiteY225" fmla="*/ 2045197 h 2323145"/>
              <a:gd name="connsiteX226" fmla="*/ 2273666 w 11269336"/>
              <a:gd name="connsiteY226" fmla="*/ 2048710 h 2323145"/>
              <a:gd name="connsiteX227" fmla="*/ 2270719 w 11269336"/>
              <a:gd name="connsiteY227" fmla="*/ 2052702 h 2323145"/>
              <a:gd name="connsiteX228" fmla="*/ 2253080 w 11269336"/>
              <a:gd name="connsiteY228" fmla="*/ 2056363 h 2323145"/>
              <a:gd name="connsiteX229" fmla="*/ 2250906 w 11269336"/>
              <a:gd name="connsiteY229" fmla="*/ 2055654 h 2323145"/>
              <a:gd name="connsiteX230" fmla="*/ 2236905 w 11269336"/>
              <a:gd name="connsiteY230" fmla="*/ 2062882 h 2323145"/>
              <a:gd name="connsiteX231" fmla="*/ 2225830 w 11269336"/>
              <a:gd name="connsiteY231" fmla="*/ 2074027 h 2323145"/>
              <a:gd name="connsiteX232" fmla="*/ 2073776 w 11269336"/>
              <a:gd name="connsiteY232" fmla="*/ 2089244 h 2323145"/>
              <a:gd name="connsiteX233" fmla="*/ 1948256 w 11269336"/>
              <a:gd name="connsiteY233" fmla="*/ 2146616 h 2323145"/>
              <a:gd name="connsiteX234" fmla="*/ 1865582 w 11269336"/>
              <a:gd name="connsiteY234" fmla="*/ 2153738 h 2323145"/>
              <a:gd name="connsiteX235" fmla="*/ 1835210 w 11269336"/>
              <a:gd name="connsiteY235" fmla="*/ 2134244 h 2323145"/>
              <a:gd name="connsiteX236" fmla="*/ 1632661 w 11269336"/>
              <a:gd name="connsiteY236" fmla="*/ 2173882 h 2323145"/>
              <a:gd name="connsiteX237" fmla="*/ 1579590 w 11269336"/>
              <a:gd name="connsiteY237" fmla="*/ 2173680 h 2323145"/>
              <a:gd name="connsiteX238" fmla="*/ 1535601 w 11269336"/>
              <a:gd name="connsiteY238" fmla="*/ 2194590 h 2323145"/>
              <a:gd name="connsiteX239" fmla="*/ 1515594 w 11269336"/>
              <a:gd name="connsiteY239" fmla="*/ 2189622 h 2323145"/>
              <a:gd name="connsiteX240" fmla="*/ 1512113 w 11269336"/>
              <a:gd name="connsiteY240" fmla="*/ 2188534 h 2323145"/>
              <a:gd name="connsiteX241" fmla="*/ 1498838 w 11269336"/>
              <a:gd name="connsiteY241" fmla="*/ 2189213 h 2323145"/>
              <a:gd name="connsiteX242" fmla="*/ 1494279 w 11269336"/>
              <a:gd name="connsiteY242" fmla="*/ 2183112 h 2323145"/>
              <a:gd name="connsiteX243" fmla="*/ 1473714 w 11269336"/>
              <a:gd name="connsiteY243" fmla="*/ 2179625 h 2323145"/>
              <a:gd name="connsiteX244" fmla="*/ 1449503 w 11269336"/>
              <a:gd name="connsiteY244" fmla="*/ 2182633 h 2323145"/>
              <a:gd name="connsiteX245" fmla="*/ 1266687 w 11269336"/>
              <a:gd name="connsiteY245" fmla="*/ 2212688 h 2323145"/>
              <a:gd name="connsiteX246" fmla="*/ 1239614 w 11269336"/>
              <a:gd name="connsiteY246" fmla="*/ 2209727 h 2323145"/>
              <a:gd name="connsiteX247" fmla="*/ 1202436 w 11269336"/>
              <a:gd name="connsiteY247" fmla="*/ 2209817 h 2323145"/>
              <a:gd name="connsiteX248" fmla="*/ 1136097 w 11269336"/>
              <a:gd name="connsiteY248" fmla="*/ 2205112 h 2323145"/>
              <a:gd name="connsiteX249" fmla="*/ 988232 w 11269336"/>
              <a:gd name="connsiteY249" fmla="*/ 2235635 h 2323145"/>
              <a:gd name="connsiteX250" fmla="*/ 981959 w 11269336"/>
              <a:gd name="connsiteY250" fmla="*/ 2231607 h 2323145"/>
              <a:gd name="connsiteX251" fmla="*/ 938600 w 11269336"/>
              <a:gd name="connsiteY251" fmla="*/ 2238113 h 2323145"/>
              <a:gd name="connsiteX252" fmla="*/ 791788 w 11269336"/>
              <a:gd name="connsiteY252" fmla="*/ 2293224 h 2323145"/>
              <a:gd name="connsiteX253" fmla="*/ 706914 w 11269336"/>
              <a:gd name="connsiteY253" fmla="*/ 2305046 h 2323145"/>
              <a:gd name="connsiteX254" fmla="*/ 675971 w 11269336"/>
              <a:gd name="connsiteY254" fmla="*/ 2304030 h 2323145"/>
              <a:gd name="connsiteX255" fmla="*/ 624180 w 11269336"/>
              <a:gd name="connsiteY255" fmla="*/ 2302650 h 2323145"/>
              <a:gd name="connsiteX256" fmla="*/ 583453 w 11269336"/>
              <a:gd name="connsiteY256" fmla="*/ 2288788 h 2323145"/>
              <a:gd name="connsiteX257" fmla="*/ 540946 w 11269336"/>
              <a:gd name="connsiteY257" fmla="*/ 2292721 h 2323145"/>
              <a:gd name="connsiteX258" fmla="*/ 533680 w 11269336"/>
              <a:gd name="connsiteY258" fmla="*/ 2310233 h 2323145"/>
              <a:gd name="connsiteX259" fmla="*/ 487366 w 11269336"/>
              <a:gd name="connsiteY259" fmla="*/ 2309053 h 2323145"/>
              <a:gd name="connsiteX260" fmla="*/ 416820 w 11269336"/>
              <a:gd name="connsiteY260" fmla="*/ 2305443 h 2323145"/>
              <a:gd name="connsiteX261" fmla="*/ 376805 w 11269336"/>
              <a:gd name="connsiteY261" fmla="*/ 2307647 h 2323145"/>
              <a:gd name="connsiteX262" fmla="*/ 266777 w 11269336"/>
              <a:gd name="connsiteY262" fmla="*/ 2309012 h 2323145"/>
              <a:gd name="connsiteX263" fmla="*/ 156013 w 11269336"/>
              <a:gd name="connsiteY263" fmla="*/ 2306832 h 2323145"/>
              <a:gd name="connsiteX264" fmla="*/ 87258 w 11269336"/>
              <a:gd name="connsiteY264" fmla="*/ 2285511 h 2323145"/>
              <a:gd name="connsiteX265" fmla="*/ 23798 w 11269336"/>
              <a:gd name="connsiteY265" fmla="*/ 2281822 h 2323145"/>
              <a:gd name="connsiteX266" fmla="*/ 0 w 11269336"/>
              <a:gd name="connsiteY266" fmla="*/ 2285369 h 2323145"/>
              <a:gd name="connsiteX267" fmla="*/ 0 w 11269336"/>
              <a:gd name="connsiteY267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114263 w 11269336"/>
              <a:gd name="connsiteY21" fmla="*/ 709213 h 2323145"/>
              <a:gd name="connsiteX22" fmla="*/ 9028928 w 11269336"/>
              <a:gd name="connsiteY22" fmla="*/ 745350 h 2323145"/>
              <a:gd name="connsiteX23" fmla="*/ 8977138 w 11269336"/>
              <a:gd name="connsiteY23" fmla="*/ 774970 h 2323145"/>
              <a:gd name="connsiteX24" fmla="*/ 8947030 w 11269336"/>
              <a:gd name="connsiteY24" fmla="*/ 814934 h 2323145"/>
              <a:gd name="connsiteX25" fmla="*/ 8914746 w 11269336"/>
              <a:gd name="connsiteY25" fmla="*/ 826428 h 2323145"/>
              <a:gd name="connsiteX26" fmla="*/ 8917778 w 11269336"/>
              <a:gd name="connsiteY26" fmla="*/ 835198 h 2323145"/>
              <a:gd name="connsiteX27" fmla="*/ 8905560 w 11269336"/>
              <a:gd name="connsiteY27" fmla="*/ 838358 h 2323145"/>
              <a:gd name="connsiteX28" fmla="*/ 8897564 w 11269336"/>
              <a:gd name="connsiteY28" fmla="*/ 834287 h 2323145"/>
              <a:gd name="connsiteX29" fmla="*/ 8878040 w 11269336"/>
              <a:gd name="connsiteY29" fmla="*/ 844150 h 2323145"/>
              <a:gd name="connsiteX30" fmla="*/ 8882654 w 11269336"/>
              <a:gd name="connsiteY30" fmla="*/ 892768 h 2323145"/>
              <a:gd name="connsiteX31" fmla="*/ 8795998 w 11269336"/>
              <a:gd name="connsiteY31" fmla="*/ 863337 h 2323145"/>
              <a:gd name="connsiteX32" fmla="*/ 8776970 w 11269336"/>
              <a:gd name="connsiteY32" fmla="*/ 885177 h 2323145"/>
              <a:gd name="connsiteX33" fmla="*/ 8755719 w 11269336"/>
              <a:gd name="connsiteY33" fmla="*/ 889754 h 2323145"/>
              <a:gd name="connsiteX34" fmla="*/ 8743257 w 11269336"/>
              <a:gd name="connsiteY34" fmla="*/ 904723 h 2323145"/>
              <a:gd name="connsiteX35" fmla="*/ 8721366 w 11269336"/>
              <a:gd name="connsiteY35" fmla="*/ 904711 h 2323145"/>
              <a:gd name="connsiteX36" fmla="*/ 8678353 w 11269336"/>
              <a:gd name="connsiteY36" fmla="*/ 926318 h 2323145"/>
              <a:gd name="connsiteX37" fmla="*/ 8636849 w 11269336"/>
              <a:gd name="connsiteY37" fmla="*/ 937900 h 2323145"/>
              <a:gd name="connsiteX38" fmla="*/ 8620213 w 11269336"/>
              <a:gd name="connsiteY38" fmla="*/ 943068 h 2323145"/>
              <a:gd name="connsiteX39" fmla="*/ 8612581 w 11269336"/>
              <a:gd name="connsiteY39" fmla="*/ 952695 h 2323145"/>
              <a:gd name="connsiteX40" fmla="*/ 8589038 w 11269336"/>
              <a:gd name="connsiteY40" fmla="*/ 963892 h 2323145"/>
              <a:gd name="connsiteX41" fmla="*/ 8579950 w 11269336"/>
              <a:gd name="connsiteY41" fmla="*/ 960899 h 2323145"/>
              <a:gd name="connsiteX42" fmla="*/ 8579319 w 11269336"/>
              <a:gd name="connsiteY42" fmla="*/ 965630 h 2323145"/>
              <a:gd name="connsiteX43" fmla="*/ 8547429 w 11269336"/>
              <a:gd name="connsiteY43" fmla="*/ 984506 h 2323145"/>
              <a:gd name="connsiteX44" fmla="*/ 8478704 w 11269336"/>
              <a:gd name="connsiteY44" fmla="*/ 1025490 h 2323145"/>
              <a:gd name="connsiteX45" fmla="*/ 8461421 w 11269336"/>
              <a:gd name="connsiteY45" fmla="*/ 1035512 h 2323145"/>
              <a:gd name="connsiteX46" fmla="*/ 8445003 w 11269336"/>
              <a:gd name="connsiteY46" fmla="*/ 1036851 h 2323145"/>
              <a:gd name="connsiteX47" fmla="*/ 8357350 w 11269336"/>
              <a:gd name="connsiteY47" fmla="*/ 1060213 h 2323145"/>
              <a:gd name="connsiteX48" fmla="*/ 8335565 w 11269336"/>
              <a:gd name="connsiteY48" fmla="*/ 1061151 h 2323145"/>
              <a:gd name="connsiteX49" fmla="*/ 8325267 w 11269336"/>
              <a:gd name="connsiteY49" fmla="*/ 1055919 h 2323145"/>
              <a:gd name="connsiteX50" fmla="*/ 8293586 w 11269336"/>
              <a:gd name="connsiteY50" fmla="*/ 1076144 h 2323145"/>
              <a:gd name="connsiteX51" fmla="*/ 8242405 w 11269336"/>
              <a:gd name="connsiteY51" fmla="*/ 1095960 h 2323145"/>
              <a:gd name="connsiteX52" fmla="*/ 8197391 w 11269336"/>
              <a:gd name="connsiteY52" fmla="*/ 1107746 h 2323145"/>
              <a:gd name="connsiteX53" fmla="*/ 8081474 w 11269336"/>
              <a:gd name="connsiteY53" fmla="*/ 1130125 h 2323145"/>
              <a:gd name="connsiteX54" fmla="*/ 8053585 w 11269336"/>
              <a:gd name="connsiteY54" fmla="*/ 1129169 h 2323145"/>
              <a:gd name="connsiteX55" fmla="*/ 8038422 w 11269336"/>
              <a:gd name="connsiteY55" fmla="*/ 1119092 h 2323145"/>
              <a:gd name="connsiteX56" fmla="*/ 8029450 w 11269336"/>
              <a:gd name="connsiteY56" fmla="*/ 1125592 h 2323145"/>
              <a:gd name="connsiteX57" fmla="*/ 7959552 w 11269336"/>
              <a:gd name="connsiteY57" fmla="*/ 1140188 h 2323145"/>
              <a:gd name="connsiteX58" fmla="*/ 7914188 w 11269336"/>
              <a:gd name="connsiteY58" fmla="*/ 1150862 h 2323145"/>
              <a:gd name="connsiteX59" fmla="*/ 7914918 w 11269336"/>
              <a:gd name="connsiteY59" fmla="*/ 1168758 h 2323145"/>
              <a:gd name="connsiteX60" fmla="*/ 7875510 w 11269336"/>
              <a:gd name="connsiteY60" fmla="*/ 1183153 h 2323145"/>
              <a:gd name="connsiteX61" fmla="*/ 7829932 w 11269336"/>
              <a:gd name="connsiteY61" fmla="*/ 1180782 h 2323145"/>
              <a:gd name="connsiteX62" fmla="*/ 7779182 w 11269336"/>
              <a:gd name="connsiteY62" fmla="*/ 1192665 h 2323145"/>
              <a:gd name="connsiteX63" fmla="*/ 7748774 w 11269336"/>
              <a:gd name="connsiteY63" fmla="*/ 1199586 h 2323145"/>
              <a:gd name="connsiteX64" fmla="*/ 7671846 w 11269336"/>
              <a:gd name="connsiteY64" fmla="*/ 1231966 h 2323145"/>
              <a:gd name="connsiteX65" fmla="*/ 7554146 w 11269336"/>
              <a:gd name="connsiteY65" fmla="*/ 1319748 h 2323145"/>
              <a:gd name="connsiteX66" fmla="*/ 7515052 w 11269336"/>
              <a:gd name="connsiteY66" fmla="*/ 1336718 h 2323145"/>
              <a:gd name="connsiteX67" fmla="*/ 7507193 w 11269336"/>
              <a:gd name="connsiteY67" fmla="*/ 1334617 h 2323145"/>
              <a:gd name="connsiteX68" fmla="*/ 7461694 w 11269336"/>
              <a:gd name="connsiteY68" fmla="*/ 1375866 h 2323145"/>
              <a:gd name="connsiteX69" fmla="*/ 7377571 w 11269336"/>
              <a:gd name="connsiteY69" fmla="*/ 1400128 h 2323145"/>
              <a:gd name="connsiteX70" fmla="*/ 7311261 w 11269336"/>
              <a:gd name="connsiteY70" fmla="*/ 1412652 h 2323145"/>
              <a:gd name="connsiteX71" fmla="*/ 7275307 w 11269336"/>
              <a:gd name="connsiteY71" fmla="*/ 1422171 h 2323145"/>
              <a:gd name="connsiteX72" fmla="*/ 7247783 w 11269336"/>
              <a:gd name="connsiteY72" fmla="*/ 1426330 h 2323145"/>
              <a:gd name="connsiteX73" fmla="*/ 7185047 w 11269336"/>
              <a:gd name="connsiteY73" fmla="*/ 1451812 h 2323145"/>
              <a:gd name="connsiteX74" fmla="*/ 7084117 w 11269336"/>
              <a:gd name="connsiteY74" fmla="*/ 1500281 h 2323145"/>
              <a:gd name="connsiteX75" fmla="*/ 7062011 w 11269336"/>
              <a:gd name="connsiteY75" fmla="*/ 1509183 h 2323145"/>
              <a:gd name="connsiteX76" fmla="*/ 7040555 w 11269336"/>
              <a:gd name="connsiteY76" fmla="*/ 1511207 h 2323145"/>
              <a:gd name="connsiteX77" fmla="*/ 7033438 w 11269336"/>
              <a:gd name="connsiteY77" fmla="*/ 1506772 h 2323145"/>
              <a:gd name="connsiteX78" fmla="*/ 7020886 w 11269336"/>
              <a:gd name="connsiteY78" fmla="*/ 1510764 h 2323145"/>
              <a:gd name="connsiteX79" fmla="*/ 7017033 w 11269336"/>
              <a:gd name="connsiteY79" fmla="*/ 1510650 h 2323145"/>
              <a:gd name="connsiteX80" fmla="*/ 6995460 w 11269336"/>
              <a:gd name="connsiteY80" fmla="*/ 1511173 h 2323145"/>
              <a:gd name="connsiteX81" fmla="*/ 6962144 w 11269336"/>
              <a:gd name="connsiteY81" fmla="*/ 1541508 h 2323145"/>
              <a:gd name="connsiteX82" fmla="*/ 6910674 w 11269336"/>
              <a:gd name="connsiteY82" fmla="*/ 1554793 h 2323145"/>
              <a:gd name="connsiteX83" fmla="*/ 6732152 w 11269336"/>
              <a:gd name="connsiteY83" fmla="*/ 1642538 h 2323145"/>
              <a:gd name="connsiteX84" fmla="*/ 6694106 w 11269336"/>
              <a:gd name="connsiteY84" fmla="*/ 1632377 h 2323145"/>
              <a:gd name="connsiteX85" fmla="*/ 6617223 w 11269336"/>
              <a:gd name="connsiteY85" fmla="*/ 1659889 h 2323145"/>
              <a:gd name="connsiteX86" fmla="*/ 6521138 w 11269336"/>
              <a:gd name="connsiteY86" fmla="*/ 1744340 h 2323145"/>
              <a:gd name="connsiteX87" fmla="*/ 6380677 w 11269336"/>
              <a:gd name="connsiteY87" fmla="*/ 1796883 h 2323145"/>
              <a:gd name="connsiteX88" fmla="*/ 6374897 w 11269336"/>
              <a:gd name="connsiteY88" fmla="*/ 1809910 h 2323145"/>
              <a:gd name="connsiteX89" fmla="*/ 6364545 w 11269336"/>
              <a:gd name="connsiteY89" fmla="*/ 1820090 h 2323145"/>
              <a:gd name="connsiteX90" fmla="*/ 6362126 w 11269336"/>
              <a:gd name="connsiteY90" fmla="*/ 1819991 h 2323145"/>
              <a:gd name="connsiteX91" fmla="*/ 6346673 w 11269336"/>
              <a:gd name="connsiteY91" fmla="*/ 1827824 h 2323145"/>
              <a:gd name="connsiteX92" fmla="*/ 6345588 w 11269336"/>
              <a:gd name="connsiteY92" fmla="*/ 1832232 h 2323145"/>
              <a:gd name="connsiteX93" fmla="*/ 6335708 w 11269336"/>
              <a:gd name="connsiteY93" fmla="*/ 1838451 h 2323145"/>
              <a:gd name="connsiteX94" fmla="*/ 6318182 w 11269336"/>
              <a:gd name="connsiteY94" fmla="*/ 1852975 h 2323145"/>
              <a:gd name="connsiteX95" fmla="*/ 6313084 w 11269336"/>
              <a:gd name="connsiteY95" fmla="*/ 1853561 h 2323145"/>
              <a:gd name="connsiteX96" fmla="*/ 6283816 w 11269336"/>
              <a:gd name="connsiteY96" fmla="*/ 1872148 h 2323145"/>
              <a:gd name="connsiteX97" fmla="*/ 6282550 w 11269336"/>
              <a:gd name="connsiteY97" fmla="*/ 1871392 h 2323145"/>
              <a:gd name="connsiteX98" fmla="*/ 6270527 w 11269336"/>
              <a:gd name="connsiteY98" fmla="*/ 1872208 h 2323145"/>
              <a:gd name="connsiteX99" fmla="*/ 6249518 w 11269336"/>
              <a:gd name="connsiteY99" fmla="*/ 1876079 h 2323145"/>
              <a:gd name="connsiteX100" fmla="*/ 6190386 w 11269336"/>
              <a:gd name="connsiteY100" fmla="*/ 1872478 h 2323145"/>
              <a:gd name="connsiteX101" fmla="*/ 6159777 w 11269336"/>
              <a:gd name="connsiteY101" fmla="*/ 1891745 h 2323145"/>
              <a:gd name="connsiteX102" fmla="*/ 6153131 w 11269336"/>
              <a:gd name="connsiteY102" fmla="*/ 1895079 h 2323145"/>
              <a:gd name="connsiteX103" fmla="*/ 6152798 w 11269336"/>
              <a:gd name="connsiteY103" fmla="*/ 1894920 h 2323145"/>
              <a:gd name="connsiteX104" fmla="*/ 6145388 w 11269336"/>
              <a:gd name="connsiteY104" fmla="*/ 1897990 h 2323145"/>
              <a:gd name="connsiteX105" fmla="*/ 6141014 w 11269336"/>
              <a:gd name="connsiteY105" fmla="*/ 1901155 h 2323145"/>
              <a:gd name="connsiteX106" fmla="*/ 6128122 w 11269336"/>
              <a:gd name="connsiteY106" fmla="*/ 1907623 h 2323145"/>
              <a:gd name="connsiteX107" fmla="*/ 6122351 w 11269336"/>
              <a:gd name="connsiteY107" fmla="*/ 1908359 h 2323145"/>
              <a:gd name="connsiteX108" fmla="*/ 6064750 w 11269336"/>
              <a:gd name="connsiteY108" fmla="*/ 1896394 h 2323145"/>
              <a:gd name="connsiteX109" fmla="*/ 5964230 w 11269336"/>
              <a:gd name="connsiteY109" fmla="*/ 1910038 h 2323145"/>
              <a:gd name="connsiteX110" fmla="*/ 5865399 w 11269336"/>
              <a:gd name="connsiteY110" fmla="*/ 1926966 h 2323145"/>
              <a:gd name="connsiteX111" fmla="*/ 5829951 w 11269336"/>
              <a:gd name="connsiteY111" fmla="*/ 1934755 h 2323145"/>
              <a:gd name="connsiteX112" fmla="*/ 5765285 w 11269336"/>
              <a:gd name="connsiteY112" fmla="*/ 1941322 h 2323145"/>
              <a:gd name="connsiteX113" fmla="*/ 5734750 w 11269336"/>
              <a:gd name="connsiteY113" fmla="*/ 1939793 h 2323145"/>
              <a:gd name="connsiteX114" fmla="*/ 5733569 w 11269336"/>
              <a:gd name="connsiteY114" fmla="*/ 1940505 h 2323145"/>
              <a:gd name="connsiteX115" fmla="*/ 5730329 w 11269336"/>
              <a:gd name="connsiteY115" fmla="*/ 1937845 h 2323145"/>
              <a:gd name="connsiteX116" fmla="*/ 5724661 w 11269336"/>
              <a:gd name="connsiteY116" fmla="*/ 1937455 h 2323145"/>
              <a:gd name="connsiteX117" fmla="*/ 5710186 w 11269336"/>
              <a:gd name="connsiteY117" fmla="*/ 1941370 h 2323145"/>
              <a:gd name="connsiteX118" fmla="*/ 5704910 w 11269336"/>
              <a:gd name="connsiteY118" fmla="*/ 1943663 h 2323145"/>
              <a:gd name="connsiteX119" fmla="*/ 5696836 w 11269336"/>
              <a:gd name="connsiteY119" fmla="*/ 1945271 h 2323145"/>
              <a:gd name="connsiteX120" fmla="*/ 5696583 w 11269336"/>
              <a:gd name="connsiteY120" fmla="*/ 1945050 h 2323145"/>
              <a:gd name="connsiteX121" fmla="*/ 5689123 w 11269336"/>
              <a:gd name="connsiteY121" fmla="*/ 1947067 h 2323145"/>
              <a:gd name="connsiteX122" fmla="*/ 5653291 w 11269336"/>
              <a:gd name="connsiteY122" fmla="*/ 1960245 h 2323145"/>
              <a:gd name="connsiteX123" fmla="*/ 5599385 w 11269336"/>
              <a:gd name="connsiteY123" fmla="*/ 1945198 h 2323145"/>
              <a:gd name="connsiteX124" fmla="*/ 5578300 w 11269336"/>
              <a:gd name="connsiteY124" fmla="*/ 1944963 h 2323145"/>
              <a:gd name="connsiteX125" fmla="*/ 5566758 w 11269336"/>
              <a:gd name="connsiteY125" fmla="*/ 1943441 h 2323145"/>
              <a:gd name="connsiteX126" fmla="*/ 5565857 w 11269336"/>
              <a:gd name="connsiteY126" fmla="*/ 1942445 h 2323145"/>
              <a:gd name="connsiteX127" fmla="*/ 5531534 w 11269336"/>
              <a:gd name="connsiteY127" fmla="*/ 1955208 h 2323145"/>
              <a:gd name="connsiteX128" fmla="*/ 5526552 w 11269336"/>
              <a:gd name="connsiteY128" fmla="*/ 1954799 h 2323145"/>
              <a:gd name="connsiteX129" fmla="*/ 5504723 w 11269336"/>
              <a:gd name="connsiteY129" fmla="*/ 1965811 h 2323145"/>
              <a:gd name="connsiteX130" fmla="*/ 5493156 w 11269336"/>
              <a:gd name="connsiteY130" fmla="*/ 1970063 h 2323145"/>
              <a:gd name="connsiteX131" fmla="*/ 5490486 w 11269336"/>
              <a:gd name="connsiteY131" fmla="*/ 1974227 h 2323145"/>
              <a:gd name="connsiteX132" fmla="*/ 5473107 w 11269336"/>
              <a:gd name="connsiteY132" fmla="*/ 1979001 h 2323145"/>
              <a:gd name="connsiteX133" fmla="*/ 5470885 w 11269336"/>
              <a:gd name="connsiteY133" fmla="*/ 1978432 h 2323145"/>
              <a:gd name="connsiteX134" fmla="*/ 5457393 w 11269336"/>
              <a:gd name="connsiteY134" fmla="*/ 1986525 h 2323145"/>
              <a:gd name="connsiteX135" fmla="*/ 5447102 w 11269336"/>
              <a:gd name="connsiteY135" fmla="*/ 1998329 h 2323145"/>
              <a:gd name="connsiteX136" fmla="*/ 5159151 w 11269336"/>
              <a:gd name="connsiteY136" fmla="*/ 2029640 h 2323145"/>
              <a:gd name="connsiteX137" fmla="*/ 5041688 w 11269336"/>
              <a:gd name="connsiteY137" fmla="*/ 2022334 h 2323145"/>
              <a:gd name="connsiteX138" fmla="*/ 4860988 w 11269336"/>
              <a:gd name="connsiteY138" fmla="*/ 2135698 h 2323145"/>
              <a:gd name="connsiteX139" fmla="*/ 4807902 w 11269336"/>
              <a:gd name="connsiteY139" fmla="*/ 2138894 h 2323145"/>
              <a:gd name="connsiteX140" fmla="*/ 4765388 w 11269336"/>
              <a:gd name="connsiteY140" fmla="*/ 2162525 h 2323145"/>
              <a:gd name="connsiteX141" fmla="*/ 4745033 w 11269336"/>
              <a:gd name="connsiteY141" fmla="*/ 2158859 h 2323145"/>
              <a:gd name="connsiteX142" fmla="*/ 4741475 w 11269336"/>
              <a:gd name="connsiteY142" fmla="*/ 2157998 h 2323145"/>
              <a:gd name="connsiteX143" fmla="*/ 4728247 w 11269336"/>
              <a:gd name="connsiteY143" fmla="*/ 2159526 h 2323145"/>
              <a:gd name="connsiteX144" fmla="*/ 4723263 w 11269336"/>
              <a:gd name="connsiteY144" fmla="*/ 2153742 h 2323145"/>
              <a:gd name="connsiteX145" fmla="*/ 4702453 w 11269336"/>
              <a:gd name="connsiteY145" fmla="*/ 2151586 h 2323145"/>
              <a:gd name="connsiteX146" fmla="*/ 4678455 w 11269336"/>
              <a:gd name="connsiteY146" fmla="*/ 2156131 h 2323145"/>
              <a:gd name="connsiteX147" fmla="*/ 4593061 w 11269336"/>
              <a:gd name="connsiteY147" fmla="*/ 2171597 h 2323145"/>
              <a:gd name="connsiteX148" fmla="*/ 4579902 w 11269336"/>
              <a:gd name="connsiteY148" fmla="*/ 2177927 h 2323145"/>
              <a:gd name="connsiteX149" fmla="*/ 4533444 w 11269336"/>
              <a:gd name="connsiteY149" fmla="*/ 2181200 h 2323145"/>
              <a:gd name="connsiteX150" fmla="*/ 4492832 w 11269336"/>
              <a:gd name="connsiteY150" fmla="*/ 2188033 h 2323145"/>
              <a:gd name="connsiteX151" fmla="*/ 4467257 w 11269336"/>
              <a:gd name="connsiteY151" fmla="*/ 2196121 h 2323145"/>
              <a:gd name="connsiteX152" fmla="*/ 4459937 w 11269336"/>
              <a:gd name="connsiteY152" fmla="*/ 2195182 h 2323145"/>
              <a:gd name="connsiteX153" fmla="*/ 4433312 w 11269336"/>
              <a:gd name="connsiteY153" fmla="*/ 2199004 h 2323145"/>
              <a:gd name="connsiteX154" fmla="*/ 4420601 w 11269336"/>
              <a:gd name="connsiteY154" fmla="*/ 2205158 h 2323145"/>
              <a:gd name="connsiteX155" fmla="*/ 4405765 w 11269336"/>
              <a:gd name="connsiteY155" fmla="*/ 2199902 h 2323145"/>
              <a:gd name="connsiteX156" fmla="*/ 4401354 w 11269336"/>
              <a:gd name="connsiteY156" fmla="*/ 2194745 h 2323145"/>
              <a:gd name="connsiteX157" fmla="*/ 4383151 w 11269336"/>
              <a:gd name="connsiteY157" fmla="*/ 2201140 h 2323145"/>
              <a:gd name="connsiteX158" fmla="*/ 4366646 w 11269336"/>
              <a:gd name="connsiteY158" fmla="*/ 2198564 h 2323145"/>
              <a:gd name="connsiteX159" fmla="*/ 4354009 w 11269336"/>
              <a:gd name="connsiteY159" fmla="*/ 2204984 h 2323145"/>
              <a:gd name="connsiteX160" fmla="*/ 4348284 w 11269336"/>
              <a:gd name="connsiteY160" fmla="*/ 2205270 h 2323145"/>
              <a:gd name="connsiteX161" fmla="*/ 4333906 w 11269336"/>
              <a:gd name="connsiteY161" fmla="*/ 2205251 h 2323145"/>
              <a:gd name="connsiteX162" fmla="*/ 4308819 w 11269336"/>
              <a:gd name="connsiteY162" fmla="*/ 2203822 h 2323145"/>
              <a:gd name="connsiteX163" fmla="*/ 4301210 w 11269336"/>
              <a:gd name="connsiteY163" fmla="*/ 2204456 h 2323145"/>
              <a:gd name="connsiteX164" fmla="*/ 4283095 w 11269336"/>
              <a:gd name="connsiteY164" fmla="*/ 2198177 h 2323145"/>
              <a:gd name="connsiteX165" fmla="*/ 4250119 w 11269336"/>
              <a:gd name="connsiteY165" fmla="*/ 2196342 h 2323145"/>
              <a:gd name="connsiteX166" fmla="*/ 4189203 w 11269336"/>
              <a:gd name="connsiteY166" fmla="*/ 2178994 h 2323145"/>
              <a:gd name="connsiteX167" fmla="*/ 4154035 w 11269336"/>
              <a:gd name="connsiteY167" fmla="*/ 2171950 h 2323145"/>
              <a:gd name="connsiteX168" fmla="*/ 4129569 w 11269336"/>
              <a:gd name="connsiteY168" fmla="*/ 2163850 h 2323145"/>
              <a:gd name="connsiteX169" fmla="*/ 4061250 w 11269336"/>
              <a:gd name="connsiteY169" fmla="*/ 2159236 h 2323145"/>
              <a:gd name="connsiteX170" fmla="*/ 3945480 w 11269336"/>
              <a:gd name="connsiteY170" fmla="*/ 2158279 h 2323145"/>
              <a:gd name="connsiteX171" fmla="*/ 3921468 w 11269336"/>
              <a:gd name="connsiteY171" fmla="*/ 2156588 h 2323145"/>
              <a:gd name="connsiteX172" fmla="*/ 3903348 w 11269336"/>
              <a:gd name="connsiteY172" fmla="*/ 2149220 h 2323145"/>
              <a:gd name="connsiteX173" fmla="*/ 3901342 w 11269336"/>
              <a:gd name="connsiteY173" fmla="*/ 2142355 h 2323145"/>
              <a:gd name="connsiteX174" fmla="*/ 3888539 w 11269336"/>
              <a:gd name="connsiteY174" fmla="*/ 2140476 h 2323145"/>
              <a:gd name="connsiteX175" fmla="*/ 3885662 w 11269336"/>
              <a:gd name="connsiteY175" fmla="*/ 2138740 h 2323145"/>
              <a:gd name="connsiteX176" fmla="*/ 3868627 w 11269336"/>
              <a:gd name="connsiteY176" fmla="*/ 2130023 h 2323145"/>
              <a:gd name="connsiteX177" fmla="*/ 3819177 w 11269336"/>
              <a:gd name="connsiteY177" fmla="*/ 2142111 h 2323145"/>
              <a:gd name="connsiteX178" fmla="*/ 3769100 w 11269336"/>
              <a:gd name="connsiteY178" fmla="*/ 2131731 h 2323145"/>
              <a:gd name="connsiteX179" fmla="*/ 3562752 w 11269336"/>
              <a:gd name="connsiteY179" fmla="*/ 2131785 h 2323145"/>
              <a:gd name="connsiteX180" fmla="*/ 3541402 w 11269336"/>
              <a:gd name="connsiteY180" fmla="*/ 2106821 h 2323145"/>
              <a:gd name="connsiteX181" fmla="*/ 3365341 w 11269336"/>
              <a:gd name="connsiteY181" fmla="*/ 2077638 h 2323145"/>
              <a:gd name="connsiteX182" fmla="*/ 3170922 w 11269336"/>
              <a:gd name="connsiteY182" fmla="*/ 2115957 h 2323145"/>
              <a:gd name="connsiteX183" fmla="*/ 3156256 w 11269336"/>
              <a:gd name="connsiteY183" fmla="*/ 2124773 h 2323145"/>
              <a:gd name="connsiteX184" fmla="*/ 3140298 w 11269336"/>
              <a:gd name="connsiteY184" fmla="*/ 2129182 h 2323145"/>
              <a:gd name="connsiteX185" fmla="*/ 3138514 w 11269336"/>
              <a:gd name="connsiteY185" fmla="*/ 2128069 h 2323145"/>
              <a:gd name="connsiteX186" fmla="*/ 3120467 w 11269336"/>
              <a:gd name="connsiteY186" fmla="*/ 2128281 h 2323145"/>
              <a:gd name="connsiteX187" fmla="*/ 3116175 w 11269336"/>
              <a:gd name="connsiteY187" fmla="*/ 2131633 h 2323145"/>
              <a:gd name="connsiteX188" fmla="*/ 3103685 w 11269336"/>
              <a:gd name="connsiteY188" fmla="*/ 2132814 h 2323145"/>
              <a:gd name="connsiteX189" fmla="*/ 3078794 w 11269336"/>
              <a:gd name="connsiteY189" fmla="*/ 2137935 h 2323145"/>
              <a:gd name="connsiteX190" fmla="*/ 3074407 w 11269336"/>
              <a:gd name="connsiteY190" fmla="*/ 2136274 h 2323145"/>
              <a:gd name="connsiteX191" fmla="*/ 3037285 w 11269336"/>
              <a:gd name="connsiteY191" fmla="*/ 2139919 h 2323145"/>
              <a:gd name="connsiteX192" fmla="*/ 3036901 w 11269336"/>
              <a:gd name="connsiteY192" fmla="*/ 2138726 h 2323145"/>
              <a:gd name="connsiteX193" fmla="*/ 3026996 w 11269336"/>
              <a:gd name="connsiteY193" fmla="*/ 2134322 h 2323145"/>
              <a:gd name="connsiteX194" fmla="*/ 3007772 w 11269336"/>
              <a:gd name="connsiteY194" fmla="*/ 2128742 h 2323145"/>
              <a:gd name="connsiteX195" fmla="*/ 2965030 w 11269336"/>
              <a:gd name="connsiteY195" fmla="*/ 2100494 h 2323145"/>
              <a:gd name="connsiteX196" fmla="*/ 2926342 w 11269336"/>
              <a:gd name="connsiteY196" fmla="*/ 2104155 h 2323145"/>
              <a:gd name="connsiteX197" fmla="*/ 2918608 w 11269336"/>
              <a:gd name="connsiteY197" fmla="*/ 2104215 h 2323145"/>
              <a:gd name="connsiteX198" fmla="*/ 2918475 w 11269336"/>
              <a:gd name="connsiteY198" fmla="*/ 2103937 h 2323145"/>
              <a:gd name="connsiteX199" fmla="*/ 2910360 w 11269336"/>
              <a:gd name="connsiteY199" fmla="*/ 2103444 h 2323145"/>
              <a:gd name="connsiteX200" fmla="*/ 2904507 w 11269336"/>
              <a:gd name="connsiteY200" fmla="*/ 2104326 h 2323145"/>
              <a:gd name="connsiteX201" fmla="*/ 2889503 w 11269336"/>
              <a:gd name="connsiteY201" fmla="*/ 2104443 h 2323145"/>
              <a:gd name="connsiteX202" fmla="*/ 2884480 w 11269336"/>
              <a:gd name="connsiteY202" fmla="*/ 2102626 h 2323145"/>
              <a:gd name="connsiteX203" fmla="*/ 2882689 w 11269336"/>
              <a:gd name="connsiteY203" fmla="*/ 2099228 h 2323145"/>
              <a:gd name="connsiteX204" fmla="*/ 2881291 w 11269336"/>
              <a:gd name="connsiteY204" fmla="*/ 2099618 h 2323145"/>
              <a:gd name="connsiteX205" fmla="*/ 2853979 w 11269336"/>
              <a:gd name="connsiteY205" fmla="*/ 2090388 h 2323145"/>
              <a:gd name="connsiteX206" fmla="*/ 2791790 w 11269336"/>
              <a:gd name="connsiteY206" fmla="*/ 2080332 h 2323145"/>
              <a:gd name="connsiteX207" fmla="*/ 2755844 w 11269336"/>
              <a:gd name="connsiteY207" fmla="*/ 2078874 h 2323145"/>
              <a:gd name="connsiteX208" fmla="*/ 2657742 w 11269336"/>
              <a:gd name="connsiteY208" fmla="*/ 2070179 h 2323145"/>
              <a:gd name="connsiteX209" fmla="*/ 2559549 w 11269336"/>
              <a:gd name="connsiteY209" fmla="*/ 2057873 h 2323145"/>
              <a:gd name="connsiteX210" fmla="*/ 2512054 w 11269336"/>
              <a:gd name="connsiteY210" fmla="*/ 2031671 h 2323145"/>
              <a:gd name="connsiteX211" fmla="*/ 2506437 w 11269336"/>
              <a:gd name="connsiteY211" fmla="*/ 2030918 h 2323145"/>
              <a:gd name="connsiteX212" fmla="*/ 2491752 w 11269336"/>
              <a:gd name="connsiteY212" fmla="*/ 2033906 h 2323145"/>
              <a:gd name="connsiteX213" fmla="*/ 2486338 w 11269336"/>
              <a:gd name="connsiteY213" fmla="*/ 2035862 h 2323145"/>
              <a:gd name="connsiteX214" fmla="*/ 2478186 w 11269336"/>
              <a:gd name="connsiteY214" fmla="*/ 2036953 h 2323145"/>
              <a:gd name="connsiteX215" fmla="*/ 2477950 w 11269336"/>
              <a:gd name="connsiteY215" fmla="*/ 2036715 h 2323145"/>
              <a:gd name="connsiteX216" fmla="*/ 2470381 w 11269336"/>
              <a:gd name="connsiteY216" fmla="*/ 2038256 h 2323145"/>
              <a:gd name="connsiteX217" fmla="*/ 2433781 w 11269336"/>
              <a:gd name="connsiteY217" fmla="*/ 2049140 h 2323145"/>
              <a:gd name="connsiteX218" fmla="*/ 2381172 w 11269336"/>
              <a:gd name="connsiteY218" fmla="*/ 2030645 h 2323145"/>
              <a:gd name="connsiteX219" fmla="*/ 2360198 w 11269336"/>
              <a:gd name="connsiteY219" fmla="*/ 2029059 h 2323145"/>
              <a:gd name="connsiteX220" fmla="*/ 2348815 w 11269336"/>
              <a:gd name="connsiteY220" fmla="*/ 2026798 h 2323145"/>
              <a:gd name="connsiteX221" fmla="*/ 2347988 w 11269336"/>
              <a:gd name="connsiteY221" fmla="*/ 2025745 h 2323145"/>
              <a:gd name="connsiteX222" fmla="*/ 2312920 w 11269336"/>
              <a:gd name="connsiteY222" fmla="*/ 2036311 h 2323145"/>
              <a:gd name="connsiteX223" fmla="*/ 2307986 w 11269336"/>
              <a:gd name="connsiteY223" fmla="*/ 2035583 h 2323145"/>
              <a:gd name="connsiteX224" fmla="*/ 2285481 w 11269336"/>
              <a:gd name="connsiteY224" fmla="*/ 2045197 h 2323145"/>
              <a:gd name="connsiteX225" fmla="*/ 2273666 w 11269336"/>
              <a:gd name="connsiteY225" fmla="*/ 2048710 h 2323145"/>
              <a:gd name="connsiteX226" fmla="*/ 2270719 w 11269336"/>
              <a:gd name="connsiteY226" fmla="*/ 2052702 h 2323145"/>
              <a:gd name="connsiteX227" fmla="*/ 2253080 w 11269336"/>
              <a:gd name="connsiteY227" fmla="*/ 2056363 h 2323145"/>
              <a:gd name="connsiteX228" fmla="*/ 2250906 w 11269336"/>
              <a:gd name="connsiteY228" fmla="*/ 2055654 h 2323145"/>
              <a:gd name="connsiteX229" fmla="*/ 2236905 w 11269336"/>
              <a:gd name="connsiteY229" fmla="*/ 2062882 h 2323145"/>
              <a:gd name="connsiteX230" fmla="*/ 2225830 w 11269336"/>
              <a:gd name="connsiteY230" fmla="*/ 2074027 h 2323145"/>
              <a:gd name="connsiteX231" fmla="*/ 2073776 w 11269336"/>
              <a:gd name="connsiteY231" fmla="*/ 2089244 h 2323145"/>
              <a:gd name="connsiteX232" fmla="*/ 1948256 w 11269336"/>
              <a:gd name="connsiteY232" fmla="*/ 2146616 h 2323145"/>
              <a:gd name="connsiteX233" fmla="*/ 1865582 w 11269336"/>
              <a:gd name="connsiteY233" fmla="*/ 2153738 h 2323145"/>
              <a:gd name="connsiteX234" fmla="*/ 1835210 w 11269336"/>
              <a:gd name="connsiteY234" fmla="*/ 2134244 h 2323145"/>
              <a:gd name="connsiteX235" fmla="*/ 1632661 w 11269336"/>
              <a:gd name="connsiteY235" fmla="*/ 2173882 h 2323145"/>
              <a:gd name="connsiteX236" fmla="*/ 1579590 w 11269336"/>
              <a:gd name="connsiteY236" fmla="*/ 2173680 h 2323145"/>
              <a:gd name="connsiteX237" fmla="*/ 1535601 w 11269336"/>
              <a:gd name="connsiteY237" fmla="*/ 2194590 h 2323145"/>
              <a:gd name="connsiteX238" fmla="*/ 1515594 w 11269336"/>
              <a:gd name="connsiteY238" fmla="*/ 2189622 h 2323145"/>
              <a:gd name="connsiteX239" fmla="*/ 1512113 w 11269336"/>
              <a:gd name="connsiteY239" fmla="*/ 2188534 h 2323145"/>
              <a:gd name="connsiteX240" fmla="*/ 1498838 w 11269336"/>
              <a:gd name="connsiteY240" fmla="*/ 2189213 h 2323145"/>
              <a:gd name="connsiteX241" fmla="*/ 1494279 w 11269336"/>
              <a:gd name="connsiteY241" fmla="*/ 2183112 h 2323145"/>
              <a:gd name="connsiteX242" fmla="*/ 1473714 w 11269336"/>
              <a:gd name="connsiteY242" fmla="*/ 2179625 h 2323145"/>
              <a:gd name="connsiteX243" fmla="*/ 1449503 w 11269336"/>
              <a:gd name="connsiteY243" fmla="*/ 2182633 h 2323145"/>
              <a:gd name="connsiteX244" fmla="*/ 1266687 w 11269336"/>
              <a:gd name="connsiteY244" fmla="*/ 2212688 h 2323145"/>
              <a:gd name="connsiteX245" fmla="*/ 1239614 w 11269336"/>
              <a:gd name="connsiteY245" fmla="*/ 2209727 h 2323145"/>
              <a:gd name="connsiteX246" fmla="*/ 1202436 w 11269336"/>
              <a:gd name="connsiteY246" fmla="*/ 2209817 h 2323145"/>
              <a:gd name="connsiteX247" fmla="*/ 1136097 w 11269336"/>
              <a:gd name="connsiteY247" fmla="*/ 2205112 h 2323145"/>
              <a:gd name="connsiteX248" fmla="*/ 988232 w 11269336"/>
              <a:gd name="connsiteY248" fmla="*/ 2235635 h 2323145"/>
              <a:gd name="connsiteX249" fmla="*/ 981959 w 11269336"/>
              <a:gd name="connsiteY249" fmla="*/ 2231607 h 2323145"/>
              <a:gd name="connsiteX250" fmla="*/ 938600 w 11269336"/>
              <a:gd name="connsiteY250" fmla="*/ 2238113 h 2323145"/>
              <a:gd name="connsiteX251" fmla="*/ 791788 w 11269336"/>
              <a:gd name="connsiteY251" fmla="*/ 2293224 h 2323145"/>
              <a:gd name="connsiteX252" fmla="*/ 706914 w 11269336"/>
              <a:gd name="connsiteY252" fmla="*/ 2305046 h 2323145"/>
              <a:gd name="connsiteX253" fmla="*/ 675971 w 11269336"/>
              <a:gd name="connsiteY253" fmla="*/ 2304030 h 2323145"/>
              <a:gd name="connsiteX254" fmla="*/ 624180 w 11269336"/>
              <a:gd name="connsiteY254" fmla="*/ 2302650 h 2323145"/>
              <a:gd name="connsiteX255" fmla="*/ 583453 w 11269336"/>
              <a:gd name="connsiteY255" fmla="*/ 2288788 h 2323145"/>
              <a:gd name="connsiteX256" fmla="*/ 540946 w 11269336"/>
              <a:gd name="connsiteY256" fmla="*/ 2292721 h 2323145"/>
              <a:gd name="connsiteX257" fmla="*/ 533680 w 11269336"/>
              <a:gd name="connsiteY257" fmla="*/ 2310233 h 2323145"/>
              <a:gd name="connsiteX258" fmla="*/ 487366 w 11269336"/>
              <a:gd name="connsiteY258" fmla="*/ 2309053 h 2323145"/>
              <a:gd name="connsiteX259" fmla="*/ 416820 w 11269336"/>
              <a:gd name="connsiteY259" fmla="*/ 2305443 h 2323145"/>
              <a:gd name="connsiteX260" fmla="*/ 376805 w 11269336"/>
              <a:gd name="connsiteY260" fmla="*/ 2307647 h 2323145"/>
              <a:gd name="connsiteX261" fmla="*/ 266777 w 11269336"/>
              <a:gd name="connsiteY261" fmla="*/ 2309012 h 2323145"/>
              <a:gd name="connsiteX262" fmla="*/ 156013 w 11269336"/>
              <a:gd name="connsiteY262" fmla="*/ 2306832 h 2323145"/>
              <a:gd name="connsiteX263" fmla="*/ 87258 w 11269336"/>
              <a:gd name="connsiteY263" fmla="*/ 2285511 h 2323145"/>
              <a:gd name="connsiteX264" fmla="*/ 23798 w 11269336"/>
              <a:gd name="connsiteY264" fmla="*/ 2281822 h 2323145"/>
              <a:gd name="connsiteX265" fmla="*/ 0 w 11269336"/>
              <a:gd name="connsiteY265" fmla="*/ 2285369 h 2323145"/>
              <a:gd name="connsiteX266" fmla="*/ 0 w 11269336"/>
              <a:gd name="connsiteY26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114263 w 11269336"/>
              <a:gd name="connsiteY21" fmla="*/ 709213 h 2323145"/>
              <a:gd name="connsiteX22" fmla="*/ 9028928 w 11269336"/>
              <a:gd name="connsiteY22" fmla="*/ 745350 h 2323145"/>
              <a:gd name="connsiteX23" fmla="*/ 8977138 w 11269336"/>
              <a:gd name="connsiteY23" fmla="*/ 774970 h 2323145"/>
              <a:gd name="connsiteX24" fmla="*/ 8947030 w 11269336"/>
              <a:gd name="connsiteY24" fmla="*/ 814934 h 2323145"/>
              <a:gd name="connsiteX25" fmla="*/ 8914746 w 11269336"/>
              <a:gd name="connsiteY25" fmla="*/ 826428 h 2323145"/>
              <a:gd name="connsiteX26" fmla="*/ 8917778 w 11269336"/>
              <a:gd name="connsiteY26" fmla="*/ 835198 h 2323145"/>
              <a:gd name="connsiteX27" fmla="*/ 8905560 w 11269336"/>
              <a:gd name="connsiteY27" fmla="*/ 838358 h 2323145"/>
              <a:gd name="connsiteX28" fmla="*/ 8897564 w 11269336"/>
              <a:gd name="connsiteY28" fmla="*/ 834287 h 2323145"/>
              <a:gd name="connsiteX29" fmla="*/ 8878040 w 11269336"/>
              <a:gd name="connsiteY29" fmla="*/ 844150 h 2323145"/>
              <a:gd name="connsiteX30" fmla="*/ 8882654 w 11269336"/>
              <a:gd name="connsiteY30" fmla="*/ 892768 h 2323145"/>
              <a:gd name="connsiteX31" fmla="*/ 8795998 w 11269336"/>
              <a:gd name="connsiteY31" fmla="*/ 863337 h 2323145"/>
              <a:gd name="connsiteX32" fmla="*/ 8776970 w 11269336"/>
              <a:gd name="connsiteY32" fmla="*/ 885177 h 2323145"/>
              <a:gd name="connsiteX33" fmla="*/ 8755719 w 11269336"/>
              <a:gd name="connsiteY33" fmla="*/ 889754 h 2323145"/>
              <a:gd name="connsiteX34" fmla="*/ 8743257 w 11269336"/>
              <a:gd name="connsiteY34" fmla="*/ 904723 h 2323145"/>
              <a:gd name="connsiteX35" fmla="*/ 8721366 w 11269336"/>
              <a:gd name="connsiteY35" fmla="*/ 904711 h 2323145"/>
              <a:gd name="connsiteX36" fmla="*/ 8678353 w 11269336"/>
              <a:gd name="connsiteY36" fmla="*/ 926318 h 2323145"/>
              <a:gd name="connsiteX37" fmla="*/ 8636849 w 11269336"/>
              <a:gd name="connsiteY37" fmla="*/ 937900 h 2323145"/>
              <a:gd name="connsiteX38" fmla="*/ 8620213 w 11269336"/>
              <a:gd name="connsiteY38" fmla="*/ 943068 h 2323145"/>
              <a:gd name="connsiteX39" fmla="*/ 8612581 w 11269336"/>
              <a:gd name="connsiteY39" fmla="*/ 952695 h 2323145"/>
              <a:gd name="connsiteX40" fmla="*/ 8589038 w 11269336"/>
              <a:gd name="connsiteY40" fmla="*/ 963892 h 2323145"/>
              <a:gd name="connsiteX41" fmla="*/ 8579950 w 11269336"/>
              <a:gd name="connsiteY41" fmla="*/ 960899 h 2323145"/>
              <a:gd name="connsiteX42" fmla="*/ 8579319 w 11269336"/>
              <a:gd name="connsiteY42" fmla="*/ 965630 h 2323145"/>
              <a:gd name="connsiteX43" fmla="*/ 8547429 w 11269336"/>
              <a:gd name="connsiteY43" fmla="*/ 984506 h 2323145"/>
              <a:gd name="connsiteX44" fmla="*/ 8478704 w 11269336"/>
              <a:gd name="connsiteY44" fmla="*/ 1025490 h 2323145"/>
              <a:gd name="connsiteX45" fmla="*/ 8461421 w 11269336"/>
              <a:gd name="connsiteY45" fmla="*/ 1035512 h 2323145"/>
              <a:gd name="connsiteX46" fmla="*/ 8445003 w 11269336"/>
              <a:gd name="connsiteY46" fmla="*/ 1036851 h 2323145"/>
              <a:gd name="connsiteX47" fmla="*/ 8357350 w 11269336"/>
              <a:gd name="connsiteY47" fmla="*/ 1060213 h 2323145"/>
              <a:gd name="connsiteX48" fmla="*/ 8335565 w 11269336"/>
              <a:gd name="connsiteY48" fmla="*/ 1061151 h 2323145"/>
              <a:gd name="connsiteX49" fmla="*/ 8325267 w 11269336"/>
              <a:gd name="connsiteY49" fmla="*/ 1055919 h 2323145"/>
              <a:gd name="connsiteX50" fmla="*/ 8293586 w 11269336"/>
              <a:gd name="connsiteY50" fmla="*/ 1076144 h 2323145"/>
              <a:gd name="connsiteX51" fmla="*/ 8242405 w 11269336"/>
              <a:gd name="connsiteY51" fmla="*/ 1095960 h 2323145"/>
              <a:gd name="connsiteX52" fmla="*/ 8197391 w 11269336"/>
              <a:gd name="connsiteY52" fmla="*/ 1107746 h 2323145"/>
              <a:gd name="connsiteX53" fmla="*/ 8081474 w 11269336"/>
              <a:gd name="connsiteY53" fmla="*/ 1130125 h 2323145"/>
              <a:gd name="connsiteX54" fmla="*/ 8053585 w 11269336"/>
              <a:gd name="connsiteY54" fmla="*/ 1129169 h 2323145"/>
              <a:gd name="connsiteX55" fmla="*/ 8038422 w 11269336"/>
              <a:gd name="connsiteY55" fmla="*/ 1119092 h 2323145"/>
              <a:gd name="connsiteX56" fmla="*/ 8029450 w 11269336"/>
              <a:gd name="connsiteY56" fmla="*/ 1125592 h 2323145"/>
              <a:gd name="connsiteX57" fmla="*/ 7959552 w 11269336"/>
              <a:gd name="connsiteY57" fmla="*/ 1140188 h 2323145"/>
              <a:gd name="connsiteX58" fmla="*/ 7914188 w 11269336"/>
              <a:gd name="connsiteY58" fmla="*/ 1150862 h 2323145"/>
              <a:gd name="connsiteX59" fmla="*/ 7914918 w 11269336"/>
              <a:gd name="connsiteY59" fmla="*/ 1168758 h 2323145"/>
              <a:gd name="connsiteX60" fmla="*/ 7875510 w 11269336"/>
              <a:gd name="connsiteY60" fmla="*/ 1183153 h 2323145"/>
              <a:gd name="connsiteX61" fmla="*/ 7829932 w 11269336"/>
              <a:gd name="connsiteY61" fmla="*/ 1180782 h 2323145"/>
              <a:gd name="connsiteX62" fmla="*/ 7779182 w 11269336"/>
              <a:gd name="connsiteY62" fmla="*/ 1192665 h 2323145"/>
              <a:gd name="connsiteX63" fmla="*/ 7748774 w 11269336"/>
              <a:gd name="connsiteY63" fmla="*/ 1199586 h 2323145"/>
              <a:gd name="connsiteX64" fmla="*/ 7671846 w 11269336"/>
              <a:gd name="connsiteY64" fmla="*/ 1231966 h 2323145"/>
              <a:gd name="connsiteX65" fmla="*/ 7554146 w 11269336"/>
              <a:gd name="connsiteY65" fmla="*/ 1319748 h 2323145"/>
              <a:gd name="connsiteX66" fmla="*/ 7515052 w 11269336"/>
              <a:gd name="connsiteY66" fmla="*/ 1336718 h 2323145"/>
              <a:gd name="connsiteX67" fmla="*/ 7507193 w 11269336"/>
              <a:gd name="connsiteY67" fmla="*/ 1334617 h 2323145"/>
              <a:gd name="connsiteX68" fmla="*/ 7461694 w 11269336"/>
              <a:gd name="connsiteY68" fmla="*/ 1375866 h 2323145"/>
              <a:gd name="connsiteX69" fmla="*/ 7377571 w 11269336"/>
              <a:gd name="connsiteY69" fmla="*/ 1400128 h 2323145"/>
              <a:gd name="connsiteX70" fmla="*/ 7311261 w 11269336"/>
              <a:gd name="connsiteY70" fmla="*/ 1412652 h 2323145"/>
              <a:gd name="connsiteX71" fmla="*/ 7275307 w 11269336"/>
              <a:gd name="connsiteY71" fmla="*/ 1422171 h 2323145"/>
              <a:gd name="connsiteX72" fmla="*/ 7247783 w 11269336"/>
              <a:gd name="connsiteY72" fmla="*/ 1426330 h 2323145"/>
              <a:gd name="connsiteX73" fmla="*/ 7185047 w 11269336"/>
              <a:gd name="connsiteY73" fmla="*/ 1451812 h 2323145"/>
              <a:gd name="connsiteX74" fmla="*/ 7084117 w 11269336"/>
              <a:gd name="connsiteY74" fmla="*/ 1500281 h 2323145"/>
              <a:gd name="connsiteX75" fmla="*/ 7062011 w 11269336"/>
              <a:gd name="connsiteY75" fmla="*/ 1509183 h 2323145"/>
              <a:gd name="connsiteX76" fmla="*/ 7040555 w 11269336"/>
              <a:gd name="connsiteY76" fmla="*/ 1511207 h 2323145"/>
              <a:gd name="connsiteX77" fmla="*/ 7033438 w 11269336"/>
              <a:gd name="connsiteY77" fmla="*/ 1506772 h 2323145"/>
              <a:gd name="connsiteX78" fmla="*/ 7020886 w 11269336"/>
              <a:gd name="connsiteY78" fmla="*/ 1510764 h 2323145"/>
              <a:gd name="connsiteX79" fmla="*/ 7017033 w 11269336"/>
              <a:gd name="connsiteY79" fmla="*/ 1510650 h 2323145"/>
              <a:gd name="connsiteX80" fmla="*/ 6995460 w 11269336"/>
              <a:gd name="connsiteY80" fmla="*/ 1511173 h 2323145"/>
              <a:gd name="connsiteX81" fmla="*/ 6962144 w 11269336"/>
              <a:gd name="connsiteY81" fmla="*/ 1541508 h 2323145"/>
              <a:gd name="connsiteX82" fmla="*/ 6910674 w 11269336"/>
              <a:gd name="connsiteY82" fmla="*/ 1554793 h 2323145"/>
              <a:gd name="connsiteX83" fmla="*/ 6732152 w 11269336"/>
              <a:gd name="connsiteY83" fmla="*/ 1642538 h 2323145"/>
              <a:gd name="connsiteX84" fmla="*/ 6694106 w 11269336"/>
              <a:gd name="connsiteY84" fmla="*/ 1632377 h 2323145"/>
              <a:gd name="connsiteX85" fmla="*/ 6617223 w 11269336"/>
              <a:gd name="connsiteY85" fmla="*/ 1659889 h 2323145"/>
              <a:gd name="connsiteX86" fmla="*/ 6521138 w 11269336"/>
              <a:gd name="connsiteY86" fmla="*/ 1744340 h 2323145"/>
              <a:gd name="connsiteX87" fmla="*/ 6380677 w 11269336"/>
              <a:gd name="connsiteY87" fmla="*/ 1796883 h 2323145"/>
              <a:gd name="connsiteX88" fmla="*/ 6374897 w 11269336"/>
              <a:gd name="connsiteY88" fmla="*/ 1809910 h 2323145"/>
              <a:gd name="connsiteX89" fmla="*/ 6364545 w 11269336"/>
              <a:gd name="connsiteY89" fmla="*/ 1820090 h 2323145"/>
              <a:gd name="connsiteX90" fmla="*/ 6362126 w 11269336"/>
              <a:gd name="connsiteY90" fmla="*/ 1819991 h 2323145"/>
              <a:gd name="connsiteX91" fmla="*/ 6346673 w 11269336"/>
              <a:gd name="connsiteY91" fmla="*/ 1827824 h 2323145"/>
              <a:gd name="connsiteX92" fmla="*/ 6345588 w 11269336"/>
              <a:gd name="connsiteY92" fmla="*/ 1832232 h 2323145"/>
              <a:gd name="connsiteX93" fmla="*/ 6335708 w 11269336"/>
              <a:gd name="connsiteY93" fmla="*/ 1838451 h 2323145"/>
              <a:gd name="connsiteX94" fmla="*/ 6318182 w 11269336"/>
              <a:gd name="connsiteY94" fmla="*/ 1852975 h 2323145"/>
              <a:gd name="connsiteX95" fmla="*/ 6313084 w 11269336"/>
              <a:gd name="connsiteY95" fmla="*/ 1853561 h 2323145"/>
              <a:gd name="connsiteX96" fmla="*/ 6283816 w 11269336"/>
              <a:gd name="connsiteY96" fmla="*/ 1872148 h 2323145"/>
              <a:gd name="connsiteX97" fmla="*/ 6282550 w 11269336"/>
              <a:gd name="connsiteY97" fmla="*/ 1871392 h 2323145"/>
              <a:gd name="connsiteX98" fmla="*/ 6270527 w 11269336"/>
              <a:gd name="connsiteY98" fmla="*/ 1872208 h 2323145"/>
              <a:gd name="connsiteX99" fmla="*/ 6249518 w 11269336"/>
              <a:gd name="connsiteY99" fmla="*/ 1876079 h 2323145"/>
              <a:gd name="connsiteX100" fmla="*/ 6190386 w 11269336"/>
              <a:gd name="connsiteY100" fmla="*/ 1872478 h 2323145"/>
              <a:gd name="connsiteX101" fmla="*/ 6159777 w 11269336"/>
              <a:gd name="connsiteY101" fmla="*/ 1891745 h 2323145"/>
              <a:gd name="connsiteX102" fmla="*/ 6153131 w 11269336"/>
              <a:gd name="connsiteY102" fmla="*/ 1895079 h 2323145"/>
              <a:gd name="connsiteX103" fmla="*/ 6152798 w 11269336"/>
              <a:gd name="connsiteY103" fmla="*/ 1894920 h 2323145"/>
              <a:gd name="connsiteX104" fmla="*/ 6145388 w 11269336"/>
              <a:gd name="connsiteY104" fmla="*/ 1897990 h 2323145"/>
              <a:gd name="connsiteX105" fmla="*/ 6141014 w 11269336"/>
              <a:gd name="connsiteY105" fmla="*/ 1901155 h 2323145"/>
              <a:gd name="connsiteX106" fmla="*/ 6128122 w 11269336"/>
              <a:gd name="connsiteY106" fmla="*/ 1907623 h 2323145"/>
              <a:gd name="connsiteX107" fmla="*/ 6122351 w 11269336"/>
              <a:gd name="connsiteY107" fmla="*/ 1908359 h 2323145"/>
              <a:gd name="connsiteX108" fmla="*/ 6064750 w 11269336"/>
              <a:gd name="connsiteY108" fmla="*/ 1896394 h 2323145"/>
              <a:gd name="connsiteX109" fmla="*/ 5964230 w 11269336"/>
              <a:gd name="connsiteY109" fmla="*/ 1910038 h 2323145"/>
              <a:gd name="connsiteX110" fmla="*/ 5865399 w 11269336"/>
              <a:gd name="connsiteY110" fmla="*/ 1926966 h 2323145"/>
              <a:gd name="connsiteX111" fmla="*/ 5829951 w 11269336"/>
              <a:gd name="connsiteY111" fmla="*/ 1934755 h 2323145"/>
              <a:gd name="connsiteX112" fmla="*/ 5765285 w 11269336"/>
              <a:gd name="connsiteY112" fmla="*/ 1941322 h 2323145"/>
              <a:gd name="connsiteX113" fmla="*/ 5734750 w 11269336"/>
              <a:gd name="connsiteY113" fmla="*/ 1939793 h 2323145"/>
              <a:gd name="connsiteX114" fmla="*/ 5733569 w 11269336"/>
              <a:gd name="connsiteY114" fmla="*/ 1940505 h 2323145"/>
              <a:gd name="connsiteX115" fmla="*/ 5730329 w 11269336"/>
              <a:gd name="connsiteY115" fmla="*/ 1937845 h 2323145"/>
              <a:gd name="connsiteX116" fmla="*/ 5724661 w 11269336"/>
              <a:gd name="connsiteY116" fmla="*/ 1937455 h 2323145"/>
              <a:gd name="connsiteX117" fmla="*/ 5710186 w 11269336"/>
              <a:gd name="connsiteY117" fmla="*/ 1941370 h 2323145"/>
              <a:gd name="connsiteX118" fmla="*/ 5704910 w 11269336"/>
              <a:gd name="connsiteY118" fmla="*/ 1943663 h 2323145"/>
              <a:gd name="connsiteX119" fmla="*/ 5696836 w 11269336"/>
              <a:gd name="connsiteY119" fmla="*/ 1945271 h 2323145"/>
              <a:gd name="connsiteX120" fmla="*/ 5696583 w 11269336"/>
              <a:gd name="connsiteY120" fmla="*/ 1945050 h 2323145"/>
              <a:gd name="connsiteX121" fmla="*/ 5689123 w 11269336"/>
              <a:gd name="connsiteY121" fmla="*/ 1947067 h 2323145"/>
              <a:gd name="connsiteX122" fmla="*/ 5653291 w 11269336"/>
              <a:gd name="connsiteY122" fmla="*/ 1960245 h 2323145"/>
              <a:gd name="connsiteX123" fmla="*/ 5599385 w 11269336"/>
              <a:gd name="connsiteY123" fmla="*/ 1945198 h 2323145"/>
              <a:gd name="connsiteX124" fmla="*/ 5578300 w 11269336"/>
              <a:gd name="connsiteY124" fmla="*/ 1944963 h 2323145"/>
              <a:gd name="connsiteX125" fmla="*/ 5566758 w 11269336"/>
              <a:gd name="connsiteY125" fmla="*/ 1943441 h 2323145"/>
              <a:gd name="connsiteX126" fmla="*/ 5565857 w 11269336"/>
              <a:gd name="connsiteY126" fmla="*/ 1942445 h 2323145"/>
              <a:gd name="connsiteX127" fmla="*/ 5531534 w 11269336"/>
              <a:gd name="connsiteY127" fmla="*/ 1955208 h 2323145"/>
              <a:gd name="connsiteX128" fmla="*/ 5526552 w 11269336"/>
              <a:gd name="connsiteY128" fmla="*/ 1954799 h 2323145"/>
              <a:gd name="connsiteX129" fmla="*/ 5504723 w 11269336"/>
              <a:gd name="connsiteY129" fmla="*/ 1965811 h 2323145"/>
              <a:gd name="connsiteX130" fmla="*/ 5493156 w 11269336"/>
              <a:gd name="connsiteY130" fmla="*/ 1970063 h 2323145"/>
              <a:gd name="connsiteX131" fmla="*/ 5490486 w 11269336"/>
              <a:gd name="connsiteY131" fmla="*/ 1974227 h 2323145"/>
              <a:gd name="connsiteX132" fmla="*/ 5473107 w 11269336"/>
              <a:gd name="connsiteY132" fmla="*/ 1979001 h 2323145"/>
              <a:gd name="connsiteX133" fmla="*/ 5470885 w 11269336"/>
              <a:gd name="connsiteY133" fmla="*/ 1978432 h 2323145"/>
              <a:gd name="connsiteX134" fmla="*/ 5457393 w 11269336"/>
              <a:gd name="connsiteY134" fmla="*/ 1986525 h 2323145"/>
              <a:gd name="connsiteX135" fmla="*/ 5447102 w 11269336"/>
              <a:gd name="connsiteY135" fmla="*/ 1998329 h 2323145"/>
              <a:gd name="connsiteX136" fmla="*/ 5159151 w 11269336"/>
              <a:gd name="connsiteY136" fmla="*/ 2029640 h 2323145"/>
              <a:gd name="connsiteX137" fmla="*/ 5041688 w 11269336"/>
              <a:gd name="connsiteY137" fmla="*/ 2022334 h 2323145"/>
              <a:gd name="connsiteX138" fmla="*/ 4860988 w 11269336"/>
              <a:gd name="connsiteY138" fmla="*/ 2135698 h 2323145"/>
              <a:gd name="connsiteX139" fmla="*/ 4807902 w 11269336"/>
              <a:gd name="connsiteY139" fmla="*/ 2138894 h 2323145"/>
              <a:gd name="connsiteX140" fmla="*/ 4765388 w 11269336"/>
              <a:gd name="connsiteY140" fmla="*/ 2162525 h 2323145"/>
              <a:gd name="connsiteX141" fmla="*/ 4745033 w 11269336"/>
              <a:gd name="connsiteY141" fmla="*/ 2158859 h 2323145"/>
              <a:gd name="connsiteX142" fmla="*/ 4741475 w 11269336"/>
              <a:gd name="connsiteY142" fmla="*/ 2157998 h 2323145"/>
              <a:gd name="connsiteX143" fmla="*/ 4728247 w 11269336"/>
              <a:gd name="connsiteY143" fmla="*/ 2159526 h 2323145"/>
              <a:gd name="connsiteX144" fmla="*/ 4723263 w 11269336"/>
              <a:gd name="connsiteY144" fmla="*/ 2153742 h 2323145"/>
              <a:gd name="connsiteX145" fmla="*/ 4702453 w 11269336"/>
              <a:gd name="connsiteY145" fmla="*/ 2151586 h 2323145"/>
              <a:gd name="connsiteX146" fmla="*/ 4678455 w 11269336"/>
              <a:gd name="connsiteY146" fmla="*/ 2156131 h 2323145"/>
              <a:gd name="connsiteX147" fmla="*/ 4593061 w 11269336"/>
              <a:gd name="connsiteY147" fmla="*/ 2171597 h 2323145"/>
              <a:gd name="connsiteX148" fmla="*/ 4579902 w 11269336"/>
              <a:gd name="connsiteY148" fmla="*/ 2177927 h 2323145"/>
              <a:gd name="connsiteX149" fmla="*/ 4533444 w 11269336"/>
              <a:gd name="connsiteY149" fmla="*/ 2181200 h 2323145"/>
              <a:gd name="connsiteX150" fmla="*/ 4492832 w 11269336"/>
              <a:gd name="connsiteY150" fmla="*/ 2188033 h 2323145"/>
              <a:gd name="connsiteX151" fmla="*/ 4467257 w 11269336"/>
              <a:gd name="connsiteY151" fmla="*/ 2196121 h 2323145"/>
              <a:gd name="connsiteX152" fmla="*/ 4459937 w 11269336"/>
              <a:gd name="connsiteY152" fmla="*/ 2195182 h 2323145"/>
              <a:gd name="connsiteX153" fmla="*/ 4433312 w 11269336"/>
              <a:gd name="connsiteY153" fmla="*/ 2199004 h 2323145"/>
              <a:gd name="connsiteX154" fmla="*/ 4420601 w 11269336"/>
              <a:gd name="connsiteY154" fmla="*/ 2205158 h 2323145"/>
              <a:gd name="connsiteX155" fmla="*/ 4405765 w 11269336"/>
              <a:gd name="connsiteY155" fmla="*/ 2199902 h 2323145"/>
              <a:gd name="connsiteX156" fmla="*/ 4401354 w 11269336"/>
              <a:gd name="connsiteY156" fmla="*/ 2194745 h 2323145"/>
              <a:gd name="connsiteX157" fmla="*/ 4383151 w 11269336"/>
              <a:gd name="connsiteY157" fmla="*/ 2201140 h 2323145"/>
              <a:gd name="connsiteX158" fmla="*/ 4366646 w 11269336"/>
              <a:gd name="connsiteY158" fmla="*/ 2198564 h 2323145"/>
              <a:gd name="connsiteX159" fmla="*/ 4354009 w 11269336"/>
              <a:gd name="connsiteY159" fmla="*/ 2204984 h 2323145"/>
              <a:gd name="connsiteX160" fmla="*/ 4348284 w 11269336"/>
              <a:gd name="connsiteY160" fmla="*/ 2205270 h 2323145"/>
              <a:gd name="connsiteX161" fmla="*/ 4333906 w 11269336"/>
              <a:gd name="connsiteY161" fmla="*/ 2205251 h 2323145"/>
              <a:gd name="connsiteX162" fmla="*/ 4308819 w 11269336"/>
              <a:gd name="connsiteY162" fmla="*/ 2203822 h 2323145"/>
              <a:gd name="connsiteX163" fmla="*/ 4301210 w 11269336"/>
              <a:gd name="connsiteY163" fmla="*/ 2204456 h 2323145"/>
              <a:gd name="connsiteX164" fmla="*/ 4283095 w 11269336"/>
              <a:gd name="connsiteY164" fmla="*/ 2198177 h 2323145"/>
              <a:gd name="connsiteX165" fmla="*/ 4250119 w 11269336"/>
              <a:gd name="connsiteY165" fmla="*/ 2196342 h 2323145"/>
              <a:gd name="connsiteX166" fmla="*/ 4189203 w 11269336"/>
              <a:gd name="connsiteY166" fmla="*/ 2178994 h 2323145"/>
              <a:gd name="connsiteX167" fmla="*/ 4154035 w 11269336"/>
              <a:gd name="connsiteY167" fmla="*/ 2171950 h 2323145"/>
              <a:gd name="connsiteX168" fmla="*/ 4129569 w 11269336"/>
              <a:gd name="connsiteY168" fmla="*/ 2163850 h 2323145"/>
              <a:gd name="connsiteX169" fmla="*/ 4061250 w 11269336"/>
              <a:gd name="connsiteY169" fmla="*/ 2159236 h 2323145"/>
              <a:gd name="connsiteX170" fmla="*/ 3945480 w 11269336"/>
              <a:gd name="connsiteY170" fmla="*/ 2158279 h 2323145"/>
              <a:gd name="connsiteX171" fmla="*/ 3921468 w 11269336"/>
              <a:gd name="connsiteY171" fmla="*/ 2156588 h 2323145"/>
              <a:gd name="connsiteX172" fmla="*/ 3903348 w 11269336"/>
              <a:gd name="connsiteY172" fmla="*/ 2149220 h 2323145"/>
              <a:gd name="connsiteX173" fmla="*/ 3901342 w 11269336"/>
              <a:gd name="connsiteY173" fmla="*/ 2142355 h 2323145"/>
              <a:gd name="connsiteX174" fmla="*/ 3888539 w 11269336"/>
              <a:gd name="connsiteY174" fmla="*/ 2140476 h 2323145"/>
              <a:gd name="connsiteX175" fmla="*/ 3885662 w 11269336"/>
              <a:gd name="connsiteY175" fmla="*/ 2138740 h 2323145"/>
              <a:gd name="connsiteX176" fmla="*/ 3868627 w 11269336"/>
              <a:gd name="connsiteY176" fmla="*/ 2130023 h 2323145"/>
              <a:gd name="connsiteX177" fmla="*/ 3819177 w 11269336"/>
              <a:gd name="connsiteY177" fmla="*/ 2142111 h 2323145"/>
              <a:gd name="connsiteX178" fmla="*/ 3769100 w 11269336"/>
              <a:gd name="connsiteY178" fmla="*/ 2131731 h 2323145"/>
              <a:gd name="connsiteX179" fmla="*/ 3562752 w 11269336"/>
              <a:gd name="connsiteY179" fmla="*/ 2131785 h 2323145"/>
              <a:gd name="connsiteX180" fmla="*/ 3541402 w 11269336"/>
              <a:gd name="connsiteY180" fmla="*/ 2106821 h 2323145"/>
              <a:gd name="connsiteX181" fmla="*/ 3365341 w 11269336"/>
              <a:gd name="connsiteY181" fmla="*/ 2077638 h 2323145"/>
              <a:gd name="connsiteX182" fmla="*/ 3170922 w 11269336"/>
              <a:gd name="connsiteY182" fmla="*/ 2115957 h 2323145"/>
              <a:gd name="connsiteX183" fmla="*/ 3156256 w 11269336"/>
              <a:gd name="connsiteY183" fmla="*/ 2124773 h 2323145"/>
              <a:gd name="connsiteX184" fmla="*/ 3140298 w 11269336"/>
              <a:gd name="connsiteY184" fmla="*/ 2129182 h 2323145"/>
              <a:gd name="connsiteX185" fmla="*/ 3138514 w 11269336"/>
              <a:gd name="connsiteY185" fmla="*/ 2128069 h 2323145"/>
              <a:gd name="connsiteX186" fmla="*/ 3120467 w 11269336"/>
              <a:gd name="connsiteY186" fmla="*/ 2128281 h 2323145"/>
              <a:gd name="connsiteX187" fmla="*/ 3116175 w 11269336"/>
              <a:gd name="connsiteY187" fmla="*/ 2131633 h 2323145"/>
              <a:gd name="connsiteX188" fmla="*/ 3103685 w 11269336"/>
              <a:gd name="connsiteY188" fmla="*/ 2132814 h 2323145"/>
              <a:gd name="connsiteX189" fmla="*/ 3078794 w 11269336"/>
              <a:gd name="connsiteY189" fmla="*/ 2137935 h 2323145"/>
              <a:gd name="connsiteX190" fmla="*/ 3074407 w 11269336"/>
              <a:gd name="connsiteY190" fmla="*/ 2136274 h 2323145"/>
              <a:gd name="connsiteX191" fmla="*/ 3037285 w 11269336"/>
              <a:gd name="connsiteY191" fmla="*/ 2139919 h 2323145"/>
              <a:gd name="connsiteX192" fmla="*/ 3036901 w 11269336"/>
              <a:gd name="connsiteY192" fmla="*/ 2138726 h 2323145"/>
              <a:gd name="connsiteX193" fmla="*/ 3026996 w 11269336"/>
              <a:gd name="connsiteY193" fmla="*/ 2134322 h 2323145"/>
              <a:gd name="connsiteX194" fmla="*/ 3007772 w 11269336"/>
              <a:gd name="connsiteY194" fmla="*/ 2128742 h 2323145"/>
              <a:gd name="connsiteX195" fmla="*/ 2965030 w 11269336"/>
              <a:gd name="connsiteY195" fmla="*/ 2100494 h 2323145"/>
              <a:gd name="connsiteX196" fmla="*/ 2926342 w 11269336"/>
              <a:gd name="connsiteY196" fmla="*/ 2104155 h 2323145"/>
              <a:gd name="connsiteX197" fmla="*/ 2918608 w 11269336"/>
              <a:gd name="connsiteY197" fmla="*/ 2104215 h 2323145"/>
              <a:gd name="connsiteX198" fmla="*/ 2918475 w 11269336"/>
              <a:gd name="connsiteY198" fmla="*/ 2103937 h 2323145"/>
              <a:gd name="connsiteX199" fmla="*/ 2910360 w 11269336"/>
              <a:gd name="connsiteY199" fmla="*/ 2103444 h 2323145"/>
              <a:gd name="connsiteX200" fmla="*/ 2904507 w 11269336"/>
              <a:gd name="connsiteY200" fmla="*/ 2104326 h 2323145"/>
              <a:gd name="connsiteX201" fmla="*/ 2889503 w 11269336"/>
              <a:gd name="connsiteY201" fmla="*/ 2104443 h 2323145"/>
              <a:gd name="connsiteX202" fmla="*/ 2884480 w 11269336"/>
              <a:gd name="connsiteY202" fmla="*/ 2102626 h 2323145"/>
              <a:gd name="connsiteX203" fmla="*/ 2882689 w 11269336"/>
              <a:gd name="connsiteY203" fmla="*/ 2099228 h 2323145"/>
              <a:gd name="connsiteX204" fmla="*/ 2881291 w 11269336"/>
              <a:gd name="connsiteY204" fmla="*/ 2099618 h 2323145"/>
              <a:gd name="connsiteX205" fmla="*/ 2853979 w 11269336"/>
              <a:gd name="connsiteY205" fmla="*/ 2090388 h 2323145"/>
              <a:gd name="connsiteX206" fmla="*/ 2791790 w 11269336"/>
              <a:gd name="connsiteY206" fmla="*/ 2080332 h 2323145"/>
              <a:gd name="connsiteX207" fmla="*/ 2755844 w 11269336"/>
              <a:gd name="connsiteY207" fmla="*/ 2078874 h 2323145"/>
              <a:gd name="connsiteX208" fmla="*/ 2657742 w 11269336"/>
              <a:gd name="connsiteY208" fmla="*/ 2070179 h 2323145"/>
              <a:gd name="connsiteX209" fmla="*/ 2559549 w 11269336"/>
              <a:gd name="connsiteY209" fmla="*/ 2057873 h 2323145"/>
              <a:gd name="connsiteX210" fmla="*/ 2512054 w 11269336"/>
              <a:gd name="connsiteY210" fmla="*/ 2031671 h 2323145"/>
              <a:gd name="connsiteX211" fmla="*/ 2506437 w 11269336"/>
              <a:gd name="connsiteY211" fmla="*/ 2030918 h 2323145"/>
              <a:gd name="connsiteX212" fmla="*/ 2491752 w 11269336"/>
              <a:gd name="connsiteY212" fmla="*/ 2033906 h 2323145"/>
              <a:gd name="connsiteX213" fmla="*/ 2486338 w 11269336"/>
              <a:gd name="connsiteY213" fmla="*/ 2035862 h 2323145"/>
              <a:gd name="connsiteX214" fmla="*/ 2478186 w 11269336"/>
              <a:gd name="connsiteY214" fmla="*/ 2036953 h 2323145"/>
              <a:gd name="connsiteX215" fmla="*/ 2477950 w 11269336"/>
              <a:gd name="connsiteY215" fmla="*/ 2036715 h 2323145"/>
              <a:gd name="connsiteX216" fmla="*/ 2470381 w 11269336"/>
              <a:gd name="connsiteY216" fmla="*/ 2038256 h 2323145"/>
              <a:gd name="connsiteX217" fmla="*/ 2433781 w 11269336"/>
              <a:gd name="connsiteY217" fmla="*/ 2049140 h 2323145"/>
              <a:gd name="connsiteX218" fmla="*/ 2381172 w 11269336"/>
              <a:gd name="connsiteY218" fmla="*/ 2030645 h 2323145"/>
              <a:gd name="connsiteX219" fmla="*/ 2360198 w 11269336"/>
              <a:gd name="connsiteY219" fmla="*/ 2029059 h 2323145"/>
              <a:gd name="connsiteX220" fmla="*/ 2348815 w 11269336"/>
              <a:gd name="connsiteY220" fmla="*/ 2026798 h 2323145"/>
              <a:gd name="connsiteX221" fmla="*/ 2347988 w 11269336"/>
              <a:gd name="connsiteY221" fmla="*/ 2025745 h 2323145"/>
              <a:gd name="connsiteX222" fmla="*/ 2312920 w 11269336"/>
              <a:gd name="connsiteY222" fmla="*/ 2036311 h 2323145"/>
              <a:gd name="connsiteX223" fmla="*/ 2307986 w 11269336"/>
              <a:gd name="connsiteY223" fmla="*/ 2035583 h 2323145"/>
              <a:gd name="connsiteX224" fmla="*/ 2285481 w 11269336"/>
              <a:gd name="connsiteY224" fmla="*/ 2045197 h 2323145"/>
              <a:gd name="connsiteX225" fmla="*/ 2273666 w 11269336"/>
              <a:gd name="connsiteY225" fmla="*/ 2048710 h 2323145"/>
              <a:gd name="connsiteX226" fmla="*/ 2270719 w 11269336"/>
              <a:gd name="connsiteY226" fmla="*/ 2052702 h 2323145"/>
              <a:gd name="connsiteX227" fmla="*/ 2253080 w 11269336"/>
              <a:gd name="connsiteY227" fmla="*/ 2056363 h 2323145"/>
              <a:gd name="connsiteX228" fmla="*/ 2250906 w 11269336"/>
              <a:gd name="connsiteY228" fmla="*/ 2055654 h 2323145"/>
              <a:gd name="connsiteX229" fmla="*/ 2236905 w 11269336"/>
              <a:gd name="connsiteY229" fmla="*/ 2062882 h 2323145"/>
              <a:gd name="connsiteX230" fmla="*/ 2225830 w 11269336"/>
              <a:gd name="connsiteY230" fmla="*/ 2074027 h 2323145"/>
              <a:gd name="connsiteX231" fmla="*/ 2073776 w 11269336"/>
              <a:gd name="connsiteY231" fmla="*/ 2089244 h 2323145"/>
              <a:gd name="connsiteX232" fmla="*/ 1948256 w 11269336"/>
              <a:gd name="connsiteY232" fmla="*/ 2146616 h 2323145"/>
              <a:gd name="connsiteX233" fmla="*/ 1865582 w 11269336"/>
              <a:gd name="connsiteY233" fmla="*/ 2153738 h 2323145"/>
              <a:gd name="connsiteX234" fmla="*/ 1835210 w 11269336"/>
              <a:gd name="connsiteY234" fmla="*/ 2134244 h 2323145"/>
              <a:gd name="connsiteX235" fmla="*/ 1632661 w 11269336"/>
              <a:gd name="connsiteY235" fmla="*/ 2173882 h 2323145"/>
              <a:gd name="connsiteX236" fmla="*/ 1579590 w 11269336"/>
              <a:gd name="connsiteY236" fmla="*/ 2173680 h 2323145"/>
              <a:gd name="connsiteX237" fmla="*/ 1535601 w 11269336"/>
              <a:gd name="connsiteY237" fmla="*/ 2194590 h 2323145"/>
              <a:gd name="connsiteX238" fmla="*/ 1515594 w 11269336"/>
              <a:gd name="connsiteY238" fmla="*/ 2189622 h 2323145"/>
              <a:gd name="connsiteX239" fmla="*/ 1512113 w 11269336"/>
              <a:gd name="connsiteY239" fmla="*/ 2188534 h 2323145"/>
              <a:gd name="connsiteX240" fmla="*/ 1498838 w 11269336"/>
              <a:gd name="connsiteY240" fmla="*/ 2189213 h 2323145"/>
              <a:gd name="connsiteX241" fmla="*/ 1494279 w 11269336"/>
              <a:gd name="connsiteY241" fmla="*/ 2183112 h 2323145"/>
              <a:gd name="connsiteX242" fmla="*/ 1473714 w 11269336"/>
              <a:gd name="connsiteY242" fmla="*/ 2179625 h 2323145"/>
              <a:gd name="connsiteX243" fmla="*/ 1449503 w 11269336"/>
              <a:gd name="connsiteY243" fmla="*/ 2182633 h 2323145"/>
              <a:gd name="connsiteX244" fmla="*/ 1266687 w 11269336"/>
              <a:gd name="connsiteY244" fmla="*/ 2212688 h 2323145"/>
              <a:gd name="connsiteX245" fmla="*/ 1239614 w 11269336"/>
              <a:gd name="connsiteY245" fmla="*/ 2209727 h 2323145"/>
              <a:gd name="connsiteX246" fmla="*/ 1202436 w 11269336"/>
              <a:gd name="connsiteY246" fmla="*/ 2209817 h 2323145"/>
              <a:gd name="connsiteX247" fmla="*/ 1136097 w 11269336"/>
              <a:gd name="connsiteY247" fmla="*/ 2205112 h 2323145"/>
              <a:gd name="connsiteX248" fmla="*/ 988232 w 11269336"/>
              <a:gd name="connsiteY248" fmla="*/ 2235635 h 2323145"/>
              <a:gd name="connsiteX249" fmla="*/ 981959 w 11269336"/>
              <a:gd name="connsiteY249" fmla="*/ 2231607 h 2323145"/>
              <a:gd name="connsiteX250" fmla="*/ 938600 w 11269336"/>
              <a:gd name="connsiteY250" fmla="*/ 2238113 h 2323145"/>
              <a:gd name="connsiteX251" fmla="*/ 791788 w 11269336"/>
              <a:gd name="connsiteY251" fmla="*/ 2293224 h 2323145"/>
              <a:gd name="connsiteX252" fmla="*/ 706914 w 11269336"/>
              <a:gd name="connsiteY252" fmla="*/ 2305046 h 2323145"/>
              <a:gd name="connsiteX253" fmla="*/ 675971 w 11269336"/>
              <a:gd name="connsiteY253" fmla="*/ 2304030 h 2323145"/>
              <a:gd name="connsiteX254" fmla="*/ 624180 w 11269336"/>
              <a:gd name="connsiteY254" fmla="*/ 2302650 h 2323145"/>
              <a:gd name="connsiteX255" fmla="*/ 583453 w 11269336"/>
              <a:gd name="connsiteY255" fmla="*/ 2288788 h 2323145"/>
              <a:gd name="connsiteX256" fmla="*/ 540946 w 11269336"/>
              <a:gd name="connsiteY256" fmla="*/ 2292721 h 2323145"/>
              <a:gd name="connsiteX257" fmla="*/ 533680 w 11269336"/>
              <a:gd name="connsiteY257" fmla="*/ 2310233 h 2323145"/>
              <a:gd name="connsiteX258" fmla="*/ 487366 w 11269336"/>
              <a:gd name="connsiteY258" fmla="*/ 2309053 h 2323145"/>
              <a:gd name="connsiteX259" fmla="*/ 416820 w 11269336"/>
              <a:gd name="connsiteY259" fmla="*/ 2305443 h 2323145"/>
              <a:gd name="connsiteX260" fmla="*/ 376805 w 11269336"/>
              <a:gd name="connsiteY260" fmla="*/ 2307647 h 2323145"/>
              <a:gd name="connsiteX261" fmla="*/ 266777 w 11269336"/>
              <a:gd name="connsiteY261" fmla="*/ 2309012 h 2323145"/>
              <a:gd name="connsiteX262" fmla="*/ 156013 w 11269336"/>
              <a:gd name="connsiteY262" fmla="*/ 2306832 h 2323145"/>
              <a:gd name="connsiteX263" fmla="*/ 87258 w 11269336"/>
              <a:gd name="connsiteY263" fmla="*/ 2285511 h 2323145"/>
              <a:gd name="connsiteX264" fmla="*/ 23798 w 11269336"/>
              <a:gd name="connsiteY264" fmla="*/ 2281822 h 2323145"/>
              <a:gd name="connsiteX265" fmla="*/ 0 w 11269336"/>
              <a:gd name="connsiteY265" fmla="*/ 2285369 h 2323145"/>
              <a:gd name="connsiteX266" fmla="*/ 0 w 11269336"/>
              <a:gd name="connsiteY26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028928 w 11269336"/>
              <a:gd name="connsiteY21" fmla="*/ 745350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028928 w 11269336"/>
              <a:gd name="connsiteY21" fmla="*/ 745350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9070855 w 11269336"/>
              <a:gd name="connsiteY23" fmla="*/ 794621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9070855 w 11269336"/>
              <a:gd name="connsiteY23" fmla="*/ 794621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795998 w 11269336"/>
              <a:gd name="connsiteY29" fmla="*/ 863337 h 2323145"/>
              <a:gd name="connsiteX30" fmla="*/ 8776970 w 11269336"/>
              <a:gd name="connsiteY30" fmla="*/ 885177 h 2323145"/>
              <a:gd name="connsiteX31" fmla="*/ 8755719 w 11269336"/>
              <a:gd name="connsiteY31" fmla="*/ 889754 h 2323145"/>
              <a:gd name="connsiteX32" fmla="*/ 8743257 w 11269336"/>
              <a:gd name="connsiteY32" fmla="*/ 904723 h 2323145"/>
              <a:gd name="connsiteX33" fmla="*/ 8721366 w 11269336"/>
              <a:gd name="connsiteY33" fmla="*/ 904711 h 2323145"/>
              <a:gd name="connsiteX34" fmla="*/ 8678353 w 11269336"/>
              <a:gd name="connsiteY34" fmla="*/ 926318 h 2323145"/>
              <a:gd name="connsiteX35" fmla="*/ 8636849 w 11269336"/>
              <a:gd name="connsiteY35" fmla="*/ 937900 h 2323145"/>
              <a:gd name="connsiteX36" fmla="*/ 8620213 w 11269336"/>
              <a:gd name="connsiteY36" fmla="*/ 943068 h 2323145"/>
              <a:gd name="connsiteX37" fmla="*/ 8612581 w 11269336"/>
              <a:gd name="connsiteY37" fmla="*/ 952695 h 2323145"/>
              <a:gd name="connsiteX38" fmla="*/ 8589038 w 11269336"/>
              <a:gd name="connsiteY38" fmla="*/ 963892 h 2323145"/>
              <a:gd name="connsiteX39" fmla="*/ 8579950 w 11269336"/>
              <a:gd name="connsiteY39" fmla="*/ 960899 h 2323145"/>
              <a:gd name="connsiteX40" fmla="*/ 8579319 w 11269336"/>
              <a:gd name="connsiteY40" fmla="*/ 965630 h 2323145"/>
              <a:gd name="connsiteX41" fmla="*/ 8547429 w 11269336"/>
              <a:gd name="connsiteY41" fmla="*/ 984506 h 2323145"/>
              <a:gd name="connsiteX42" fmla="*/ 8478704 w 11269336"/>
              <a:gd name="connsiteY42" fmla="*/ 1025490 h 2323145"/>
              <a:gd name="connsiteX43" fmla="*/ 8461421 w 11269336"/>
              <a:gd name="connsiteY43" fmla="*/ 1035512 h 2323145"/>
              <a:gd name="connsiteX44" fmla="*/ 8445003 w 11269336"/>
              <a:gd name="connsiteY44" fmla="*/ 1036851 h 2323145"/>
              <a:gd name="connsiteX45" fmla="*/ 8357350 w 11269336"/>
              <a:gd name="connsiteY45" fmla="*/ 1060213 h 2323145"/>
              <a:gd name="connsiteX46" fmla="*/ 8335565 w 11269336"/>
              <a:gd name="connsiteY46" fmla="*/ 1061151 h 2323145"/>
              <a:gd name="connsiteX47" fmla="*/ 8325267 w 11269336"/>
              <a:gd name="connsiteY47" fmla="*/ 1055919 h 2323145"/>
              <a:gd name="connsiteX48" fmla="*/ 8293586 w 11269336"/>
              <a:gd name="connsiteY48" fmla="*/ 1076144 h 2323145"/>
              <a:gd name="connsiteX49" fmla="*/ 8242405 w 11269336"/>
              <a:gd name="connsiteY49" fmla="*/ 1095960 h 2323145"/>
              <a:gd name="connsiteX50" fmla="*/ 8197391 w 11269336"/>
              <a:gd name="connsiteY50" fmla="*/ 1107746 h 2323145"/>
              <a:gd name="connsiteX51" fmla="*/ 8081474 w 11269336"/>
              <a:gd name="connsiteY51" fmla="*/ 1130125 h 2323145"/>
              <a:gd name="connsiteX52" fmla="*/ 8053585 w 11269336"/>
              <a:gd name="connsiteY52" fmla="*/ 1129169 h 2323145"/>
              <a:gd name="connsiteX53" fmla="*/ 8038422 w 11269336"/>
              <a:gd name="connsiteY53" fmla="*/ 1119092 h 2323145"/>
              <a:gd name="connsiteX54" fmla="*/ 8029450 w 11269336"/>
              <a:gd name="connsiteY54" fmla="*/ 1125592 h 2323145"/>
              <a:gd name="connsiteX55" fmla="*/ 7959552 w 11269336"/>
              <a:gd name="connsiteY55" fmla="*/ 1140188 h 2323145"/>
              <a:gd name="connsiteX56" fmla="*/ 7914188 w 11269336"/>
              <a:gd name="connsiteY56" fmla="*/ 1150862 h 2323145"/>
              <a:gd name="connsiteX57" fmla="*/ 7914918 w 11269336"/>
              <a:gd name="connsiteY57" fmla="*/ 1168758 h 2323145"/>
              <a:gd name="connsiteX58" fmla="*/ 7875510 w 11269336"/>
              <a:gd name="connsiteY58" fmla="*/ 1183153 h 2323145"/>
              <a:gd name="connsiteX59" fmla="*/ 7829932 w 11269336"/>
              <a:gd name="connsiteY59" fmla="*/ 1180782 h 2323145"/>
              <a:gd name="connsiteX60" fmla="*/ 7779182 w 11269336"/>
              <a:gd name="connsiteY60" fmla="*/ 1192665 h 2323145"/>
              <a:gd name="connsiteX61" fmla="*/ 7748774 w 11269336"/>
              <a:gd name="connsiteY61" fmla="*/ 1199586 h 2323145"/>
              <a:gd name="connsiteX62" fmla="*/ 7671846 w 11269336"/>
              <a:gd name="connsiteY62" fmla="*/ 1231966 h 2323145"/>
              <a:gd name="connsiteX63" fmla="*/ 7554146 w 11269336"/>
              <a:gd name="connsiteY63" fmla="*/ 1319748 h 2323145"/>
              <a:gd name="connsiteX64" fmla="*/ 7515052 w 11269336"/>
              <a:gd name="connsiteY64" fmla="*/ 1336718 h 2323145"/>
              <a:gd name="connsiteX65" fmla="*/ 7507193 w 11269336"/>
              <a:gd name="connsiteY65" fmla="*/ 1334617 h 2323145"/>
              <a:gd name="connsiteX66" fmla="*/ 7461694 w 11269336"/>
              <a:gd name="connsiteY66" fmla="*/ 1375866 h 2323145"/>
              <a:gd name="connsiteX67" fmla="*/ 7377571 w 11269336"/>
              <a:gd name="connsiteY67" fmla="*/ 1400128 h 2323145"/>
              <a:gd name="connsiteX68" fmla="*/ 7311261 w 11269336"/>
              <a:gd name="connsiteY68" fmla="*/ 1412652 h 2323145"/>
              <a:gd name="connsiteX69" fmla="*/ 7275307 w 11269336"/>
              <a:gd name="connsiteY69" fmla="*/ 1422171 h 2323145"/>
              <a:gd name="connsiteX70" fmla="*/ 7247783 w 11269336"/>
              <a:gd name="connsiteY70" fmla="*/ 1426330 h 2323145"/>
              <a:gd name="connsiteX71" fmla="*/ 7185047 w 11269336"/>
              <a:gd name="connsiteY71" fmla="*/ 1451812 h 2323145"/>
              <a:gd name="connsiteX72" fmla="*/ 7084117 w 11269336"/>
              <a:gd name="connsiteY72" fmla="*/ 1500281 h 2323145"/>
              <a:gd name="connsiteX73" fmla="*/ 7062011 w 11269336"/>
              <a:gd name="connsiteY73" fmla="*/ 1509183 h 2323145"/>
              <a:gd name="connsiteX74" fmla="*/ 7040555 w 11269336"/>
              <a:gd name="connsiteY74" fmla="*/ 1511207 h 2323145"/>
              <a:gd name="connsiteX75" fmla="*/ 7033438 w 11269336"/>
              <a:gd name="connsiteY75" fmla="*/ 1506772 h 2323145"/>
              <a:gd name="connsiteX76" fmla="*/ 7020886 w 11269336"/>
              <a:gd name="connsiteY76" fmla="*/ 1510764 h 2323145"/>
              <a:gd name="connsiteX77" fmla="*/ 7017033 w 11269336"/>
              <a:gd name="connsiteY77" fmla="*/ 1510650 h 2323145"/>
              <a:gd name="connsiteX78" fmla="*/ 6995460 w 11269336"/>
              <a:gd name="connsiteY78" fmla="*/ 1511173 h 2323145"/>
              <a:gd name="connsiteX79" fmla="*/ 6962144 w 11269336"/>
              <a:gd name="connsiteY79" fmla="*/ 1541508 h 2323145"/>
              <a:gd name="connsiteX80" fmla="*/ 6910674 w 11269336"/>
              <a:gd name="connsiteY80" fmla="*/ 1554793 h 2323145"/>
              <a:gd name="connsiteX81" fmla="*/ 6732152 w 11269336"/>
              <a:gd name="connsiteY81" fmla="*/ 1642538 h 2323145"/>
              <a:gd name="connsiteX82" fmla="*/ 6694106 w 11269336"/>
              <a:gd name="connsiteY82" fmla="*/ 1632377 h 2323145"/>
              <a:gd name="connsiteX83" fmla="*/ 6617223 w 11269336"/>
              <a:gd name="connsiteY83" fmla="*/ 1659889 h 2323145"/>
              <a:gd name="connsiteX84" fmla="*/ 6521138 w 11269336"/>
              <a:gd name="connsiteY84" fmla="*/ 1744340 h 2323145"/>
              <a:gd name="connsiteX85" fmla="*/ 6380677 w 11269336"/>
              <a:gd name="connsiteY85" fmla="*/ 1796883 h 2323145"/>
              <a:gd name="connsiteX86" fmla="*/ 6374897 w 11269336"/>
              <a:gd name="connsiteY86" fmla="*/ 1809910 h 2323145"/>
              <a:gd name="connsiteX87" fmla="*/ 6364545 w 11269336"/>
              <a:gd name="connsiteY87" fmla="*/ 1820090 h 2323145"/>
              <a:gd name="connsiteX88" fmla="*/ 6362126 w 11269336"/>
              <a:gd name="connsiteY88" fmla="*/ 1819991 h 2323145"/>
              <a:gd name="connsiteX89" fmla="*/ 6346673 w 11269336"/>
              <a:gd name="connsiteY89" fmla="*/ 1827824 h 2323145"/>
              <a:gd name="connsiteX90" fmla="*/ 6345588 w 11269336"/>
              <a:gd name="connsiteY90" fmla="*/ 1832232 h 2323145"/>
              <a:gd name="connsiteX91" fmla="*/ 6335708 w 11269336"/>
              <a:gd name="connsiteY91" fmla="*/ 1838451 h 2323145"/>
              <a:gd name="connsiteX92" fmla="*/ 6318182 w 11269336"/>
              <a:gd name="connsiteY92" fmla="*/ 1852975 h 2323145"/>
              <a:gd name="connsiteX93" fmla="*/ 6313084 w 11269336"/>
              <a:gd name="connsiteY93" fmla="*/ 1853561 h 2323145"/>
              <a:gd name="connsiteX94" fmla="*/ 6283816 w 11269336"/>
              <a:gd name="connsiteY94" fmla="*/ 1872148 h 2323145"/>
              <a:gd name="connsiteX95" fmla="*/ 6282550 w 11269336"/>
              <a:gd name="connsiteY95" fmla="*/ 1871392 h 2323145"/>
              <a:gd name="connsiteX96" fmla="*/ 6270527 w 11269336"/>
              <a:gd name="connsiteY96" fmla="*/ 1872208 h 2323145"/>
              <a:gd name="connsiteX97" fmla="*/ 6249518 w 11269336"/>
              <a:gd name="connsiteY97" fmla="*/ 1876079 h 2323145"/>
              <a:gd name="connsiteX98" fmla="*/ 6190386 w 11269336"/>
              <a:gd name="connsiteY98" fmla="*/ 1872478 h 2323145"/>
              <a:gd name="connsiteX99" fmla="*/ 6159777 w 11269336"/>
              <a:gd name="connsiteY99" fmla="*/ 1891745 h 2323145"/>
              <a:gd name="connsiteX100" fmla="*/ 6153131 w 11269336"/>
              <a:gd name="connsiteY100" fmla="*/ 1895079 h 2323145"/>
              <a:gd name="connsiteX101" fmla="*/ 6152798 w 11269336"/>
              <a:gd name="connsiteY101" fmla="*/ 1894920 h 2323145"/>
              <a:gd name="connsiteX102" fmla="*/ 6145388 w 11269336"/>
              <a:gd name="connsiteY102" fmla="*/ 1897990 h 2323145"/>
              <a:gd name="connsiteX103" fmla="*/ 6141014 w 11269336"/>
              <a:gd name="connsiteY103" fmla="*/ 1901155 h 2323145"/>
              <a:gd name="connsiteX104" fmla="*/ 6128122 w 11269336"/>
              <a:gd name="connsiteY104" fmla="*/ 1907623 h 2323145"/>
              <a:gd name="connsiteX105" fmla="*/ 6122351 w 11269336"/>
              <a:gd name="connsiteY105" fmla="*/ 1908359 h 2323145"/>
              <a:gd name="connsiteX106" fmla="*/ 6064750 w 11269336"/>
              <a:gd name="connsiteY106" fmla="*/ 1896394 h 2323145"/>
              <a:gd name="connsiteX107" fmla="*/ 5964230 w 11269336"/>
              <a:gd name="connsiteY107" fmla="*/ 1910038 h 2323145"/>
              <a:gd name="connsiteX108" fmla="*/ 5865399 w 11269336"/>
              <a:gd name="connsiteY108" fmla="*/ 1926966 h 2323145"/>
              <a:gd name="connsiteX109" fmla="*/ 5829951 w 11269336"/>
              <a:gd name="connsiteY109" fmla="*/ 1934755 h 2323145"/>
              <a:gd name="connsiteX110" fmla="*/ 5765285 w 11269336"/>
              <a:gd name="connsiteY110" fmla="*/ 1941322 h 2323145"/>
              <a:gd name="connsiteX111" fmla="*/ 5734750 w 11269336"/>
              <a:gd name="connsiteY111" fmla="*/ 1939793 h 2323145"/>
              <a:gd name="connsiteX112" fmla="*/ 5733569 w 11269336"/>
              <a:gd name="connsiteY112" fmla="*/ 1940505 h 2323145"/>
              <a:gd name="connsiteX113" fmla="*/ 5730329 w 11269336"/>
              <a:gd name="connsiteY113" fmla="*/ 1937845 h 2323145"/>
              <a:gd name="connsiteX114" fmla="*/ 5724661 w 11269336"/>
              <a:gd name="connsiteY114" fmla="*/ 1937455 h 2323145"/>
              <a:gd name="connsiteX115" fmla="*/ 5710186 w 11269336"/>
              <a:gd name="connsiteY115" fmla="*/ 1941370 h 2323145"/>
              <a:gd name="connsiteX116" fmla="*/ 5704910 w 11269336"/>
              <a:gd name="connsiteY116" fmla="*/ 1943663 h 2323145"/>
              <a:gd name="connsiteX117" fmla="*/ 5696836 w 11269336"/>
              <a:gd name="connsiteY117" fmla="*/ 1945271 h 2323145"/>
              <a:gd name="connsiteX118" fmla="*/ 5696583 w 11269336"/>
              <a:gd name="connsiteY118" fmla="*/ 1945050 h 2323145"/>
              <a:gd name="connsiteX119" fmla="*/ 5689123 w 11269336"/>
              <a:gd name="connsiteY119" fmla="*/ 1947067 h 2323145"/>
              <a:gd name="connsiteX120" fmla="*/ 5653291 w 11269336"/>
              <a:gd name="connsiteY120" fmla="*/ 1960245 h 2323145"/>
              <a:gd name="connsiteX121" fmla="*/ 5599385 w 11269336"/>
              <a:gd name="connsiteY121" fmla="*/ 1945198 h 2323145"/>
              <a:gd name="connsiteX122" fmla="*/ 5578300 w 11269336"/>
              <a:gd name="connsiteY122" fmla="*/ 1944963 h 2323145"/>
              <a:gd name="connsiteX123" fmla="*/ 5566758 w 11269336"/>
              <a:gd name="connsiteY123" fmla="*/ 1943441 h 2323145"/>
              <a:gd name="connsiteX124" fmla="*/ 5565857 w 11269336"/>
              <a:gd name="connsiteY124" fmla="*/ 1942445 h 2323145"/>
              <a:gd name="connsiteX125" fmla="*/ 5531534 w 11269336"/>
              <a:gd name="connsiteY125" fmla="*/ 1955208 h 2323145"/>
              <a:gd name="connsiteX126" fmla="*/ 5526552 w 11269336"/>
              <a:gd name="connsiteY126" fmla="*/ 1954799 h 2323145"/>
              <a:gd name="connsiteX127" fmla="*/ 5504723 w 11269336"/>
              <a:gd name="connsiteY127" fmla="*/ 1965811 h 2323145"/>
              <a:gd name="connsiteX128" fmla="*/ 5493156 w 11269336"/>
              <a:gd name="connsiteY128" fmla="*/ 1970063 h 2323145"/>
              <a:gd name="connsiteX129" fmla="*/ 5490486 w 11269336"/>
              <a:gd name="connsiteY129" fmla="*/ 1974227 h 2323145"/>
              <a:gd name="connsiteX130" fmla="*/ 5473107 w 11269336"/>
              <a:gd name="connsiteY130" fmla="*/ 1979001 h 2323145"/>
              <a:gd name="connsiteX131" fmla="*/ 5470885 w 11269336"/>
              <a:gd name="connsiteY131" fmla="*/ 1978432 h 2323145"/>
              <a:gd name="connsiteX132" fmla="*/ 5457393 w 11269336"/>
              <a:gd name="connsiteY132" fmla="*/ 1986525 h 2323145"/>
              <a:gd name="connsiteX133" fmla="*/ 5447102 w 11269336"/>
              <a:gd name="connsiteY133" fmla="*/ 1998329 h 2323145"/>
              <a:gd name="connsiteX134" fmla="*/ 5159151 w 11269336"/>
              <a:gd name="connsiteY134" fmla="*/ 2029640 h 2323145"/>
              <a:gd name="connsiteX135" fmla="*/ 5041688 w 11269336"/>
              <a:gd name="connsiteY135" fmla="*/ 2022334 h 2323145"/>
              <a:gd name="connsiteX136" fmla="*/ 4860988 w 11269336"/>
              <a:gd name="connsiteY136" fmla="*/ 2135698 h 2323145"/>
              <a:gd name="connsiteX137" fmla="*/ 4807902 w 11269336"/>
              <a:gd name="connsiteY137" fmla="*/ 2138894 h 2323145"/>
              <a:gd name="connsiteX138" fmla="*/ 4765388 w 11269336"/>
              <a:gd name="connsiteY138" fmla="*/ 2162525 h 2323145"/>
              <a:gd name="connsiteX139" fmla="*/ 4745033 w 11269336"/>
              <a:gd name="connsiteY139" fmla="*/ 2158859 h 2323145"/>
              <a:gd name="connsiteX140" fmla="*/ 4741475 w 11269336"/>
              <a:gd name="connsiteY140" fmla="*/ 2157998 h 2323145"/>
              <a:gd name="connsiteX141" fmla="*/ 4728247 w 11269336"/>
              <a:gd name="connsiteY141" fmla="*/ 2159526 h 2323145"/>
              <a:gd name="connsiteX142" fmla="*/ 4723263 w 11269336"/>
              <a:gd name="connsiteY142" fmla="*/ 2153742 h 2323145"/>
              <a:gd name="connsiteX143" fmla="*/ 4702453 w 11269336"/>
              <a:gd name="connsiteY143" fmla="*/ 2151586 h 2323145"/>
              <a:gd name="connsiteX144" fmla="*/ 4678455 w 11269336"/>
              <a:gd name="connsiteY144" fmla="*/ 2156131 h 2323145"/>
              <a:gd name="connsiteX145" fmla="*/ 4593061 w 11269336"/>
              <a:gd name="connsiteY145" fmla="*/ 2171597 h 2323145"/>
              <a:gd name="connsiteX146" fmla="*/ 4579902 w 11269336"/>
              <a:gd name="connsiteY146" fmla="*/ 2177927 h 2323145"/>
              <a:gd name="connsiteX147" fmla="*/ 4533444 w 11269336"/>
              <a:gd name="connsiteY147" fmla="*/ 2181200 h 2323145"/>
              <a:gd name="connsiteX148" fmla="*/ 4492832 w 11269336"/>
              <a:gd name="connsiteY148" fmla="*/ 2188033 h 2323145"/>
              <a:gd name="connsiteX149" fmla="*/ 4467257 w 11269336"/>
              <a:gd name="connsiteY149" fmla="*/ 2196121 h 2323145"/>
              <a:gd name="connsiteX150" fmla="*/ 4459937 w 11269336"/>
              <a:gd name="connsiteY150" fmla="*/ 2195182 h 2323145"/>
              <a:gd name="connsiteX151" fmla="*/ 4433312 w 11269336"/>
              <a:gd name="connsiteY151" fmla="*/ 2199004 h 2323145"/>
              <a:gd name="connsiteX152" fmla="*/ 4420601 w 11269336"/>
              <a:gd name="connsiteY152" fmla="*/ 2205158 h 2323145"/>
              <a:gd name="connsiteX153" fmla="*/ 4405765 w 11269336"/>
              <a:gd name="connsiteY153" fmla="*/ 2199902 h 2323145"/>
              <a:gd name="connsiteX154" fmla="*/ 4401354 w 11269336"/>
              <a:gd name="connsiteY154" fmla="*/ 2194745 h 2323145"/>
              <a:gd name="connsiteX155" fmla="*/ 4383151 w 11269336"/>
              <a:gd name="connsiteY155" fmla="*/ 2201140 h 2323145"/>
              <a:gd name="connsiteX156" fmla="*/ 4366646 w 11269336"/>
              <a:gd name="connsiteY156" fmla="*/ 2198564 h 2323145"/>
              <a:gd name="connsiteX157" fmla="*/ 4354009 w 11269336"/>
              <a:gd name="connsiteY157" fmla="*/ 2204984 h 2323145"/>
              <a:gd name="connsiteX158" fmla="*/ 4348284 w 11269336"/>
              <a:gd name="connsiteY158" fmla="*/ 2205270 h 2323145"/>
              <a:gd name="connsiteX159" fmla="*/ 4333906 w 11269336"/>
              <a:gd name="connsiteY159" fmla="*/ 2205251 h 2323145"/>
              <a:gd name="connsiteX160" fmla="*/ 4308819 w 11269336"/>
              <a:gd name="connsiteY160" fmla="*/ 2203822 h 2323145"/>
              <a:gd name="connsiteX161" fmla="*/ 4301210 w 11269336"/>
              <a:gd name="connsiteY161" fmla="*/ 2204456 h 2323145"/>
              <a:gd name="connsiteX162" fmla="*/ 4283095 w 11269336"/>
              <a:gd name="connsiteY162" fmla="*/ 2198177 h 2323145"/>
              <a:gd name="connsiteX163" fmla="*/ 4250119 w 11269336"/>
              <a:gd name="connsiteY163" fmla="*/ 2196342 h 2323145"/>
              <a:gd name="connsiteX164" fmla="*/ 4189203 w 11269336"/>
              <a:gd name="connsiteY164" fmla="*/ 2178994 h 2323145"/>
              <a:gd name="connsiteX165" fmla="*/ 4154035 w 11269336"/>
              <a:gd name="connsiteY165" fmla="*/ 2171950 h 2323145"/>
              <a:gd name="connsiteX166" fmla="*/ 4129569 w 11269336"/>
              <a:gd name="connsiteY166" fmla="*/ 2163850 h 2323145"/>
              <a:gd name="connsiteX167" fmla="*/ 4061250 w 11269336"/>
              <a:gd name="connsiteY167" fmla="*/ 2159236 h 2323145"/>
              <a:gd name="connsiteX168" fmla="*/ 3945480 w 11269336"/>
              <a:gd name="connsiteY168" fmla="*/ 2158279 h 2323145"/>
              <a:gd name="connsiteX169" fmla="*/ 3921468 w 11269336"/>
              <a:gd name="connsiteY169" fmla="*/ 2156588 h 2323145"/>
              <a:gd name="connsiteX170" fmla="*/ 3903348 w 11269336"/>
              <a:gd name="connsiteY170" fmla="*/ 2149220 h 2323145"/>
              <a:gd name="connsiteX171" fmla="*/ 3901342 w 11269336"/>
              <a:gd name="connsiteY171" fmla="*/ 2142355 h 2323145"/>
              <a:gd name="connsiteX172" fmla="*/ 3888539 w 11269336"/>
              <a:gd name="connsiteY172" fmla="*/ 2140476 h 2323145"/>
              <a:gd name="connsiteX173" fmla="*/ 3885662 w 11269336"/>
              <a:gd name="connsiteY173" fmla="*/ 2138740 h 2323145"/>
              <a:gd name="connsiteX174" fmla="*/ 3868627 w 11269336"/>
              <a:gd name="connsiteY174" fmla="*/ 2130023 h 2323145"/>
              <a:gd name="connsiteX175" fmla="*/ 3819177 w 11269336"/>
              <a:gd name="connsiteY175" fmla="*/ 2142111 h 2323145"/>
              <a:gd name="connsiteX176" fmla="*/ 3769100 w 11269336"/>
              <a:gd name="connsiteY176" fmla="*/ 2131731 h 2323145"/>
              <a:gd name="connsiteX177" fmla="*/ 3562752 w 11269336"/>
              <a:gd name="connsiteY177" fmla="*/ 2131785 h 2323145"/>
              <a:gd name="connsiteX178" fmla="*/ 3541402 w 11269336"/>
              <a:gd name="connsiteY178" fmla="*/ 2106821 h 2323145"/>
              <a:gd name="connsiteX179" fmla="*/ 3365341 w 11269336"/>
              <a:gd name="connsiteY179" fmla="*/ 2077638 h 2323145"/>
              <a:gd name="connsiteX180" fmla="*/ 3170922 w 11269336"/>
              <a:gd name="connsiteY180" fmla="*/ 2115957 h 2323145"/>
              <a:gd name="connsiteX181" fmla="*/ 3156256 w 11269336"/>
              <a:gd name="connsiteY181" fmla="*/ 2124773 h 2323145"/>
              <a:gd name="connsiteX182" fmla="*/ 3140298 w 11269336"/>
              <a:gd name="connsiteY182" fmla="*/ 2129182 h 2323145"/>
              <a:gd name="connsiteX183" fmla="*/ 3138514 w 11269336"/>
              <a:gd name="connsiteY183" fmla="*/ 2128069 h 2323145"/>
              <a:gd name="connsiteX184" fmla="*/ 3120467 w 11269336"/>
              <a:gd name="connsiteY184" fmla="*/ 2128281 h 2323145"/>
              <a:gd name="connsiteX185" fmla="*/ 3116175 w 11269336"/>
              <a:gd name="connsiteY185" fmla="*/ 2131633 h 2323145"/>
              <a:gd name="connsiteX186" fmla="*/ 3103685 w 11269336"/>
              <a:gd name="connsiteY186" fmla="*/ 2132814 h 2323145"/>
              <a:gd name="connsiteX187" fmla="*/ 3078794 w 11269336"/>
              <a:gd name="connsiteY187" fmla="*/ 2137935 h 2323145"/>
              <a:gd name="connsiteX188" fmla="*/ 3074407 w 11269336"/>
              <a:gd name="connsiteY188" fmla="*/ 2136274 h 2323145"/>
              <a:gd name="connsiteX189" fmla="*/ 3037285 w 11269336"/>
              <a:gd name="connsiteY189" fmla="*/ 2139919 h 2323145"/>
              <a:gd name="connsiteX190" fmla="*/ 3036901 w 11269336"/>
              <a:gd name="connsiteY190" fmla="*/ 2138726 h 2323145"/>
              <a:gd name="connsiteX191" fmla="*/ 3026996 w 11269336"/>
              <a:gd name="connsiteY191" fmla="*/ 2134322 h 2323145"/>
              <a:gd name="connsiteX192" fmla="*/ 3007772 w 11269336"/>
              <a:gd name="connsiteY192" fmla="*/ 2128742 h 2323145"/>
              <a:gd name="connsiteX193" fmla="*/ 2965030 w 11269336"/>
              <a:gd name="connsiteY193" fmla="*/ 2100494 h 2323145"/>
              <a:gd name="connsiteX194" fmla="*/ 2926342 w 11269336"/>
              <a:gd name="connsiteY194" fmla="*/ 2104155 h 2323145"/>
              <a:gd name="connsiteX195" fmla="*/ 2918608 w 11269336"/>
              <a:gd name="connsiteY195" fmla="*/ 2104215 h 2323145"/>
              <a:gd name="connsiteX196" fmla="*/ 2918475 w 11269336"/>
              <a:gd name="connsiteY196" fmla="*/ 2103937 h 2323145"/>
              <a:gd name="connsiteX197" fmla="*/ 2910360 w 11269336"/>
              <a:gd name="connsiteY197" fmla="*/ 2103444 h 2323145"/>
              <a:gd name="connsiteX198" fmla="*/ 2904507 w 11269336"/>
              <a:gd name="connsiteY198" fmla="*/ 2104326 h 2323145"/>
              <a:gd name="connsiteX199" fmla="*/ 2889503 w 11269336"/>
              <a:gd name="connsiteY199" fmla="*/ 2104443 h 2323145"/>
              <a:gd name="connsiteX200" fmla="*/ 2884480 w 11269336"/>
              <a:gd name="connsiteY200" fmla="*/ 2102626 h 2323145"/>
              <a:gd name="connsiteX201" fmla="*/ 2882689 w 11269336"/>
              <a:gd name="connsiteY201" fmla="*/ 2099228 h 2323145"/>
              <a:gd name="connsiteX202" fmla="*/ 2881291 w 11269336"/>
              <a:gd name="connsiteY202" fmla="*/ 2099618 h 2323145"/>
              <a:gd name="connsiteX203" fmla="*/ 2853979 w 11269336"/>
              <a:gd name="connsiteY203" fmla="*/ 2090388 h 2323145"/>
              <a:gd name="connsiteX204" fmla="*/ 2791790 w 11269336"/>
              <a:gd name="connsiteY204" fmla="*/ 2080332 h 2323145"/>
              <a:gd name="connsiteX205" fmla="*/ 2755844 w 11269336"/>
              <a:gd name="connsiteY205" fmla="*/ 2078874 h 2323145"/>
              <a:gd name="connsiteX206" fmla="*/ 2657742 w 11269336"/>
              <a:gd name="connsiteY206" fmla="*/ 2070179 h 2323145"/>
              <a:gd name="connsiteX207" fmla="*/ 2559549 w 11269336"/>
              <a:gd name="connsiteY207" fmla="*/ 2057873 h 2323145"/>
              <a:gd name="connsiteX208" fmla="*/ 2512054 w 11269336"/>
              <a:gd name="connsiteY208" fmla="*/ 2031671 h 2323145"/>
              <a:gd name="connsiteX209" fmla="*/ 2506437 w 11269336"/>
              <a:gd name="connsiteY209" fmla="*/ 2030918 h 2323145"/>
              <a:gd name="connsiteX210" fmla="*/ 2491752 w 11269336"/>
              <a:gd name="connsiteY210" fmla="*/ 2033906 h 2323145"/>
              <a:gd name="connsiteX211" fmla="*/ 2486338 w 11269336"/>
              <a:gd name="connsiteY211" fmla="*/ 2035862 h 2323145"/>
              <a:gd name="connsiteX212" fmla="*/ 2478186 w 11269336"/>
              <a:gd name="connsiteY212" fmla="*/ 2036953 h 2323145"/>
              <a:gd name="connsiteX213" fmla="*/ 2477950 w 11269336"/>
              <a:gd name="connsiteY213" fmla="*/ 2036715 h 2323145"/>
              <a:gd name="connsiteX214" fmla="*/ 2470381 w 11269336"/>
              <a:gd name="connsiteY214" fmla="*/ 2038256 h 2323145"/>
              <a:gd name="connsiteX215" fmla="*/ 2433781 w 11269336"/>
              <a:gd name="connsiteY215" fmla="*/ 2049140 h 2323145"/>
              <a:gd name="connsiteX216" fmla="*/ 2381172 w 11269336"/>
              <a:gd name="connsiteY216" fmla="*/ 2030645 h 2323145"/>
              <a:gd name="connsiteX217" fmla="*/ 2360198 w 11269336"/>
              <a:gd name="connsiteY217" fmla="*/ 2029059 h 2323145"/>
              <a:gd name="connsiteX218" fmla="*/ 2348815 w 11269336"/>
              <a:gd name="connsiteY218" fmla="*/ 2026798 h 2323145"/>
              <a:gd name="connsiteX219" fmla="*/ 2347988 w 11269336"/>
              <a:gd name="connsiteY219" fmla="*/ 2025745 h 2323145"/>
              <a:gd name="connsiteX220" fmla="*/ 2312920 w 11269336"/>
              <a:gd name="connsiteY220" fmla="*/ 2036311 h 2323145"/>
              <a:gd name="connsiteX221" fmla="*/ 2307986 w 11269336"/>
              <a:gd name="connsiteY221" fmla="*/ 2035583 h 2323145"/>
              <a:gd name="connsiteX222" fmla="*/ 2285481 w 11269336"/>
              <a:gd name="connsiteY222" fmla="*/ 2045197 h 2323145"/>
              <a:gd name="connsiteX223" fmla="*/ 2273666 w 11269336"/>
              <a:gd name="connsiteY223" fmla="*/ 2048710 h 2323145"/>
              <a:gd name="connsiteX224" fmla="*/ 2270719 w 11269336"/>
              <a:gd name="connsiteY224" fmla="*/ 2052702 h 2323145"/>
              <a:gd name="connsiteX225" fmla="*/ 2253080 w 11269336"/>
              <a:gd name="connsiteY225" fmla="*/ 2056363 h 2323145"/>
              <a:gd name="connsiteX226" fmla="*/ 2250906 w 11269336"/>
              <a:gd name="connsiteY226" fmla="*/ 2055654 h 2323145"/>
              <a:gd name="connsiteX227" fmla="*/ 2236905 w 11269336"/>
              <a:gd name="connsiteY227" fmla="*/ 2062882 h 2323145"/>
              <a:gd name="connsiteX228" fmla="*/ 2225830 w 11269336"/>
              <a:gd name="connsiteY228" fmla="*/ 2074027 h 2323145"/>
              <a:gd name="connsiteX229" fmla="*/ 2073776 w 11269336"/>
              <a:gd name="connsiteY229" fmla="*/ 2089244 h 2323145"/>
              <a:gd name="connsiteX230" fmla="*/ 1948256 w 11269336"/>
              <a:gd name="connsiteY230" fmla="*/ 2146616 h 2323145"/>
              <a:gd name="connsiteX231" fmla="*/ 1865582 w 11269336"/>
              <a:gd name="connsiteY231" fmla="*/ 2153738 h 2323145"/>
              <a:gd name="connsiteX232" fmla="*/ 1835210 w 11269336"/>
              <a:gd name="connsiteY232" fmla="*/ 2134244 h 2323145"/>
              <a:gd name="connsiteX233" fmla="*/ 1632661 w 11269336"/>
              <a:gd name="connsiteY233" fmla="*/ 2173882 h 2323145"/>
              <a:gd name="connsiteX234" fmla="*/ 1579590 w 11269336"/>
              <a:gd name="connsiteY234" fmla="*/ 2173680 h 2323145"/>
              <a:gd name="connsiteX235" fmla="*/ 1535601 w 11269336"/>
              <a:gd name="connsiteY235" fmla="*/ 2194590 h 2323145"/>
              <a:gd name="connsiteX236" fmla="*/ 1515594 w 11269336"/>
              <a:gd name="connsiteY236" fmla="*/ 2189622 h 2323145"/>
              <a:gd name="connsiteX237" fmla="*/ 1512113 w 11269336"/>
              <a:gd name="connsiteY237" fmla="*/ 2188534 h 2323145"/>
              <a:gd name="connsiteX238" fmla="*/ 1498838 w 11269336"/>
              <a:gd name="connsiteY238" fmla="*/ 2189213 h 2323145"/>
              <a:gd name="connsiteX239" fmla="*/ 1494279 w 11269336"/>
              <a:gd name="connsiteY239" fmla="*/ 2183112 h 2323145"/>
              <a:gd name="connsiteX240" fmla="*/ 1473714 w 11269336"/>
              <a:gd name="connsiteY240" fmla="*/ 2179625 h 2323145"/>
              <a:gd name="connsiteX241" fmla="*/ 1449503 w 11269336"/>
              <a:gd name="connsiteY241" fmla="*/ 2182633 h 2323145"/>
              <a:gd name="connsiteX242" fmla="*/ 1266687 w 11269336"/>
              <a:gd name="connsiteY242" fmla="*/ 2212688 h 2323145"/>
              <a:gd name="connsiteX243" fmla="*/ 1239614 w 11269336"/>
              <a:gd name="connsiteY243" fmla="*/ 2209727 h 2323145"/>
              <a:gd name="connsiteX244" fmla="*/ 1202436 w 11269336"/>
              <a:gd name="connsiteY244" fmla="*/ 2209817 h 2323145"/>
              <a:gd name="connsiteX245" fmla="*/ 1136097 w 11269336"/>
              <a:gd name="connsiteY245" fmla="*/ 2205112 h 2323145"/>
              <a:gd name="connsiteX246" fmla="*/ 988232 w 11269336"/>
              <a:gd name="connsiteY246" fmla="*/ 2235635 h 2323145"/>
              <a:gd name="connsiteX247" fmla="*/ 981959 w 11269336"/>
              <a:gd name="connsiteY247" fmla="*/ 2231607 h 2323145"/>
              <a:gd name="connsiteX248" fmla="*/ 938600 w 11269336"/>
              <a:gd name="connsiteY248" fmla="*/ 2238113 h 2323145"/>
              <a:gd name="connsiteX249" fmla="*/ 791788 w 11269336"/>
              <a:gd name="connsiteY249" fmla="*/ 2293224 h 2323145"/>
              <a:gd name="connsiteX250" fmla="*/ 706914 w 11269336"/>
              <a:gd name="connsiteY250" fmla="*/ 2305046 h 2323145"/>
              <a:gd name="connsiteX251" fmla="*/ 675971 w 11269336"/>
              <a:gd name="connsiteY251" fmla="*/ 2304030 h 2323145"/>
              <a:gd name="connsiteX252" fmla="*/ 624180 w 11269336"/>
              <a:gd name="connsiteY252" fmla="*/ 2302650 h 2323145"/>
              <a:gd name="connsiteX253" fmla="*/ 583453 w 11269336"/>
              <a:gd name="connsiteY253" fmla="*/ 2288788 h 2323145"/>
              <a:gd name="connsiteX254" fmla="*/ 540946 w 11269336"/>
              <a:gd name="connsiteY254" fmla="*/ 2292721 h 2323145"/>
              <a:gd name="connsiteX255" fmla="*/ 533680 w 11269336"/>
              <a:gd name="connsiteY255" fmla="*/ 2310233 h 2323145"/>
              <a:gd name="connsiteX256" fmla="*/ 487366 w 11269336"/>
              <a:gd name="connsiteY256" fmla="*/ 2309053 h 2323145"/>
              <a:gd name="connsiteX257" fmla="*/ 416820 w 11269336"/>
              <a:gd name="connsiteY257" fmla="*/ 2305443 h 2323145"/>
              <a:gd name="connsiteX258" fmla="*/ 376805 w 11269336"/>
              <a:gd name="connsiteY258" fmla="*/ 2307647 h 2323145"/>
              <a:gd name="connsiteX259" fmla="*/ 266777 w 11269336"/>
              <a:gd name="connsiteY259" fmla="*/ 2309012 h 2323145"/>
              <a:gd name="connsiteX260" fmla="*/ 156013 w 11269336"/>
              <a:gd name="connsiteY260" fmla="*/ 2306832 h 2323145"/>
              <a:gd name="connsiteX261" fmla="*/ 87258 w 11269336"/>
              <a:gd name="connsiteY261" fmla="*/ 2285511 h 2323145"/>
              <a:gd name="connsiteX262" fmla="*/ 23798 w 11269336"/>
              <a:gd name="connsiteY262" fmla="*/ 2281822 h 2323145"/>
              <a:gd name="connsiteX263" fmla="*/ 0 w 11269336"/>
              <a:gd name="connsiteY263" fmla="*/ 2285369 h 2323145"/>
              <a:gd name="connsiteX264" fmla="*/ 0 w 11269336"/>
              <a:gd name="connsiteY264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8914746 w 11269336"/>
              <a:gd name="connsiteY23" fmla="*/ 826428 h 2323145"/>
              <a:gd name="connsiteX24" fmla="*/ 8917778 w 11269336"/>
              <a:gd name="connsiteY24" fmla="*/ 835198 h 2323145"/>
              <a:gd name="connsiteX25" fmla="*/ 8905560 w 11269336"/>
              <a:gd name="connsiteY25" fmla="*/ 838358 h 2323145"/>
              <a:gd name="connsiteX26" fmla="*/ 8897564 w 11269336"/>
              <a:gd name="connsiteY26" fmla="*/ 834287 h 2323145"/>
              <a:gd name="connsiteX27" fmla="*/ 8878040 w 11269336"/>
              <a:gd name="connsiteY27" fmla="*/ 844150 h 2323145"/>
              <a:gd name="connsiteX28" fmla="*/ 8795998 w 11269336"/>
              <a:gd name="connsiteY28" fmla="*/ 863337 h 2323145"/>
              <a:gd name="connsiteX29" fmla="*/ 8776970 w 11269336"/>
              <a:gd name="connsiteY29" fmla="*/ 885177 h 2323145"/>
              <a:gd name="connsiteX30" fmla="*/ 8755719 w 11269336"/>
              <a:gd name="connsiteY30" fmla="*/ 889754 h 2323145"/>
              <a:gd name="connsiteX31" fmla="*/ 8743257 w 11269336"/>
              <a:gd name="connsiteY31" fmla="*/ 904723 h 2323145"/>
              <a:gd name="connsiteX32" fmla="*/ 8721366 w 11269336"/>
              <a:gd name="connsiteY32" fmla="*/ 904711 h 2323145"/>
              <a:gd name="connsiteX33" fmla="*/ 8678353 w 11269336"/>
              <a:gd name="connsiteY33" fmla="*/ 926318 h 2323145"/>
              <a:gd name="connsiteX34" fmla="*/ 8636849 w 11269336"/>
              <a:gd name="connsiteY34" fmla="*/ 937900 h 2323145"/>
              <a:gd name="connsiteX35" fmla="*/ 8620213 w 11269336"/>
              <a:gd name="connsiteY35" fmla="*/ 943068 h 2323145"/>
              <a:gd name="connsiteX36" fmla="*/ 8612581 w 11269336"/>
              <a:gd name="connsiteY36" fmla="*/ 952695 h 2323145"/>
              <a:gd name="connsiteX37" fmla="*/ 8589038 w 11269336"/>
              <a:gd name="connsiteY37" fmla="*/ 963892 h 2323145"/>
              <a:gd name="connsiteX38" fmla="*/ 8579950 w 11269336"/>
              <a:gd name="connsiteY38" fmla="*/ 960899 h 2323145"/>
              <a:gd name="connsiteX39" fmla="*/ 8579319 w 11269336"/>
              <a:gd name="connsiteY39" fmla="*/ 965630 h 2323145"/>
              <a:gd name="connsiteX40" fmla="*/ 8547429 w 11269336"/>
              <a:gd name="connsiteY40" fmla="*/ 984506 h 2323145"/>
              <a:gd name="connsiteX41" fmla="*/ 8478704 w 11269336"/>
              <a:gd name="connsiteY41" fmla="*/ 1025490 h 2323145"/>
              <a:gd name="connsiteX42" fmla="*/ 8461421 w 11269336"/>
              <a:gd name="connsiteY42" fmla="*/ 1035512 h 2323145"/>
              <a:gd name="connsiteX43" fmla="*/ 8445003 w 11269336"/>
              <a:gd name="connsiteY43" fmla="*/ 1036851 h 2323145"/>
              <a:gd name="connsiteX44" fmla="*/ 8357350 w 11269336"/>
              <a:gd name="connsiteY44" fmla="*/ 1060213 h 2323145"/>
              <a:gd name="connsiteX45" fmla="*/ 8335565 w 11269336"/>
              <a:gd name="connsiteY45" fmla="*/ 1061151 h 2323145"/>
              <a:gd name="connsiteX46" fmla="*/ 8325267 w 11269336"/>
              <a:gd name="connsiteY46" fmla="*/ 1055919 h 2323145"/>
              <a:gd name="connsiteX47" fmla="*/ 8293586 w 11269336"/>
              <a:gd name="connsiteY47" fmla="*/ 1076144 h 2323145"/>
              <a:gd name="connsiteX48" fmla="*/ 8242405 w 11269336"/>
              <a:gd name="connsiteY48" fmla="*/ 1095960 h 2323145"/>
              <a:gd name="connsiteX49" fmla="*/ 8197391 w 11269336"/>
              <a:gd name="connsiteY49" fmla="*/ 1107746 h 2323145"/>
              <a:gd name="connsiteX50" fmla="*/ 8081474 w 11269336"/>
              <a:gd name="connsiteY50" fmla="*/ 1130125 h 2323145"/>
              <a:gd name="connsiteX51" fmla="*/ 8053585 w 11269336"/>
              <a:gd name="connsiteY51" fmla="*/ 1129169 h 2323145"/>
              <a:gd name="connsiteX52" fmla="*/ 8038422 w 11269336"/>
              <a:gd name="connsiteY52" fmla="*/ 1119092 h 2323145"/>
              <a:gd name="connsiteX53" fmla="*/ 8029450 w 11269336"/>
              <a:gd name="connsiteY53" fmla="*/ 1125592 h 2323145"/>
              <a:gd name="connsiteX54" fmla="*/ 7959552 w 11269336"/>
              <a:gd name="connsiteY54" fmla="*/ 1140188 h 2323145"/>
              <a:gd name="connsiteX55" fmla="*/ 7914188 w 11269336"/>
              <a:gd name="connsiteY55" fmla="*/ 1150862 h 2323145"/>
              <a:gd name="connsiteX56" fmla="*/ 7914918 w 11269336"/>
              <a:gd name="connsiteY56" fmla="*/ 1168758 h 2323145"/>
              <a:gd name="connsiteX57" fmla="*/ 7875510 w 11269336"/>
              <a:gd name="connsiteY57" fmla="*/ 1183153 h 2323145"/>
              <a:gd name="connsiteX58" fmla="*/ 7829932 w 11269336"/>
              <a:gd name="connsiteY58" fmla="*/ 1180782 h 2323145"/>
              <a:gd name="connsiteX59" fmla="*/ 7779182 w 11269336"/>
              <a:gd name="connsiteY59" fmla="*/ 1192665 h 2323145"/>
              <a:gd name="connsiteX60" fmla="*/ 7748774 w 11269336"/>
              <a:gd name="connsiteY60" fmla="*/ 1199586 h 2323145"/>
              <a:gd name="connsiteX61" fmla="*/ 7671846 w 11269336"/>
              <a:gd name="connsiteY61" fmla="*/ 1231966 h 2323145"/>
              <a:gd name="connsiteX62" fmla="*/ 7554146 w 11269336"/>
              <a:gd name="connsiteY62" fmla="*/ 1319748 h 2323145"/>
              <a:gd name="connsiteX63" fmla="*/ 7515052 w 11269336"/>
              <a:gd name="connsiteY63" fmla="*/ 1336718 h 2323145"/>
              <a:gd name="connsiteX64" fmla="*/ 7507193 w 11269336"/>
              <a:gd name="connsiteY64" fmla="*/ 1334617 h 2323145"/>
              <a:gd name="connsiteX65" fmla="*/ 7461694 w 11269336"/>
              <a:gd name="connsiteY65" fmla="*/ 1375866 h 2323145"/>
              <a:gd name="connsiteX66" fmla="*/ 7377571 w 11269336"/>
              <a:gd name="connsiteY66" fmla="*/ 1400128 h 2323145"/>
              <a:gd name="connsiteX67" fmla="*/ 7311261 w 11269336"/>
              <a:gd name="connsiteY67" fmla="*/ 1412652 h 2323145"/>
              <a:gd name="connsiteX68" fmla="*/ 7275307 w 11269336"/>
              <a:gd name="connsiteY68" fmla="*/ 1422171 h 2323145"/>
              <a:gd name="connsiteX69" fmla="*/ 7247783 w 11269336"/>
              <a:gd name="connsiteY69" fmla="*/ 1426330 h 2323145"/>
              <a:gd name="connsiteX70" fmla="*/ 7185047 w 11269336"/>
              <a:gd name="connsiteY70" fmla="*/ 1451812 h 2323145"/>
              <a:gd name="connsiteX71" fmla="*/ 7084117 w 11269336"/>
              <a:gd name="connsiteY71" fmla="*/ 1500281 h 2323145"/>
              <a:gd name="connsiteX72" fmla="*/ 7062011 w 11269336"/>
              <a:gd name="connsiteY72" fmla="*/ 1509183 h 2323145"/>
              <a:gd name="connsiteX73" fmla="*/ 7040555 w 11269336"/>
              <a:gd name="connsiteY73" fmla="*/ 1511207 h 2323145"/>
              <a:gd name="connsiteX74" fmla="*/ 7033438 w 11269336"/>
              <a:gd name="connsiteY74" fmla="*/ 1506772 h 2323145"/>
              <a:gd name="connsiteX75" fmla="*/ 7020886 w 11269336"/>
              <a:gd name="connsiteY75" fmla="*/ 1510764 h 2323145"/>
              <a:gd name="connsiteX76" fmla="*/ 7017033 w 11269336"/>
              <a:gd name="connsiteY76" fmla="*/ 1510650 h 2323145"/>
              <a:gd name="connsiteX77" fmla="*/ 6995460 w 11269336"/>
              <a:gd name="connsiteY77" fmla="*/ 1511173 h 2323145"/>
              <a:gd name="connsiteX78" fmla="*/ 6962144 w 11269336"/>
              <a:gd name="connsiteY78" fmla="*/ 1541508 h 2323145"/>
              <a:gd name="connsiteX79" fmla="*/ 6910674 w 11269336"/>
              <a:gd name="connsiteY79" fmla="*/ 1554793 h 2323145"/>
              <a:gd name="connsiteX80" fmla="*/ 6732152 w 11269336"/>
              <a:gd name="connsiteY80" fmla="*/ 1642538 h 2323145"/>
              <a:gd name="connsiteX81" fmla="*/ 6694106 w 11269336"/>
              <a:gd name="connsiteY81" fmla="*/ 1632377 h 2323145"/>
              <a:gd name="connsiteX82" fmla="*/ 6617223 w 11269336"/>
              <a:gd name="connsiteY82" fmla="*/ 1659889 h 2323145"/>
              <a:gd name="connsiteX83" fmla="*/ 6521138 w 11269336"/>
              <a:gd name="connsiteY83" fmla="*/ 1744340 h 2323145"/>
              <a:gd name="connsiteX84" fmla="*/ 6380677 w 11269336"/>
              <a:gd name="connsiteY84" fmla="*/ 1796883 h 2323145"/>
              <a:gd name="connsiteX85" fmla="*/ 6374897 w 11269336"/>
              <a:gd name="connsiteY85" fmla="*/ 1809910 h 2323145"/>
              <a:gd name="connsiteX86" fmla="*/ 6364545 w 11269336"/>
              <a:gd name="connsiteY86" fmla="*/ 1820090 h 2323145"/>
              <a:gd name="connsiteX87" fmla="*/ 6362126 w 11269336"/>
              <a:gd name="connsiteY87" fmla="*/ 1819991 h 2323145"/>
              <a:gd name="connsiteX88" fmla="*/ 6346673 w 11269336"/>
              <a:gd name="connsiteY88" fmla="*/ 1827824 h 2323145"/>
              <a:gd name="connsiteX89" fmla="*/ 6345588 w 11269336"/>
              <a:gd name="connsiteY89" fmla="*/ 1832232 h 2323145"/>
              <a:gd name="connsiteX90" fmla="*/ 6335708 w 11269336"/>
              <a:gd name="connsiteY90" fmla="*/ 1838451 h 2323145"/>
              <a:gd name="connsiteX91" fmla="*/ 6318182 w 11269336"/>
              <a:gd name="connsiteY91" fmla="*/ 1852975 h 2323145"/>
              <a:gd name="connsiteX92" fmla="*/ 6313084 w 11269336"/>
              <a:gd name="connsiteY92" fmla="*/ 1853561 h 2323145"/>
              <a:gd name="connsiteX93" fmla="*/ 6283816 w 11269336"/>
              <a:gd name="connsiteY93" fmla="*/ 1872148 h 2323145"/>
              <a:gd name="connsiteX94" fmla="*/ 6282550 w 11269336"/>
              <a:gd name="connsiteY94" fmla="*/ 1871392 h 2323145"/>
              <a:gd name="connsiteX95" fmla="*/ 6270527 w 11269336"/>
              <a:gd name="connsiteY95" fmla="*/ 1872208 h 2323145"/>
              <a:gd name="connsiteX96" fmla="*/ 6249518 w 11269336"/>
              <a:gd name="connsiteY96" fmla="*/ 1876079 h 2323145"/>
              <a:gd name="connsiteX97" fmla="*/ 6190386 w 11269336"/>
              <a:gd name="connsiteY97" fmla="*/ 1872478 h 2323145"/>
              <a:gd name="connsiteX98" fmla="*/ 6159777 w 11269336"/>
              <a:gd name="connsiteY98" fmla="*/ 1891745 h 2323145"/>
              <a:gd name="connsiteX99" fmla="*/ 6153131 w 11269336"/>
              <a:gd name="connsiteY99" fmla="*/ 1895079 h 2323145"/>
              <a:gd name="connsiteX100" fmla="*/ 6152798 w 11269336"/>
              <a:gd name="connsiteY100" fmla="*/ 1894920 h 2323145"/>
              <a:gd name="connsiteX101" fmla="*/ 6145388 w 11269336"/>
              <a:gd name="connsiteY101" fmla="*/ 1897990 h 2323145"/>
              <a:gd name="connsiteX102" fmla="*/ 6141014 w 11269336"/>
              <a:gd name="connsiteY102" fmla="*/ 1901155 h 2323145"/>
              <a:gd name="connsiteX103" fmla="*/ 6128122 w 11269336"/>
              <a:gd name="connsiteY103" fmla="*/ 1907623 h 2323145"/>
              <a:gd name="connsiteX104" fmla="*/ 6122351 w 11269336"/>
              <a:gd name="connsiteY104" fmla="*/ 1908359 h 2323145"/>
              <a:gd name="connsiteX105" fmla="*/ 6064750 w 11269336"/>
              <a:gd name="connsiteY105" fmla="*/ 1896394 h 2323145"/>
              <a:gd name="connsiteX106" fmla="*/ 5964230 w 11269336"/>
              <a:gd name="connsiteY106" fmla="*/ 1910038 h 2323145"/>
              <a:gd name="connsiteX107" fmla="*/ 5865399 w 11269336"/>
              <a:gd name="connsiteY107" fmla="*/ 1926966 h 2323145"/>
              <a:gd name="connsiteX108" fmla="*/ 5829951 w 11269336"/>
              <a:gd name="connsiteY108" fmla="*/ 1934755 h 2323145"/>
              <a:gd name="connsiteX109" fmla="*/ 5765285 w 11269336"/>
              <a:gd name="connsiteY109" fmla="*/ 1941322 h 2323145"/>
              <a:gd name="connsiteX110" fmla="*/ 5734750 w 11269336"/>
              <a:gd name="connsiteY110" fmla="*/ 1939793 h 2323145"/>
              <a:gd name="connsiteX111" fmla="*/ 5733569 w 11269336"/>
              <a:gd name="connsiteY111" fmla="*/ 1940505 h 2323145"/>
              <a:gd name="connsiteX112" fmla="*/ 5730329 w 11269336"/>
              <a:gd name="connsiteY112" fmla="*/ 1937845 h 2323145"/>
              <a:gd name="connsiteX113" fmla="*/ 5724661 w 11269336"/>
              <a:gd name="connsiteY113" fmla="*/ 1937455 h 2323145"/>
              <a:gd name="connsiteX114" fmla="*/ 5710186 w 11269336"/>
              <a:gd name="connsiteY114" fmla="*/ 1941370 h 2323145"/>
              <a:gd name="connsiteX115" fmla="*/ 5704910 w 11269336"/>
              <a:gd name="connsiteY115" fmla="*/ 1943663 h 2323145"/>
              <a:gd name="connsiteX116" fmla="*/ 5696836 w 11269336"/>
              <a:gd name="connsiteY116" fmla="*/ 1945271 h 2323145"/>
              <a:gd name="connsiteX117" fmla="*/ 5696583 w 11269336"/>
              <a:gd name="connsiteY117" fmla="*/ 1945050 h 2323145"/>
              <a:gd name="connsiteX118" fmla="*/ 5689123 w 11269336"/>
              <a:gd name="connsiteY118" fmla="*/ 1947067 h 2323145"/>
              <a:gd name="connsiteX119" fmla="*/ 5653291 w 11269336"/>
              <a:gd name="connsiteY119" fmla="*/ 1960245 h 2323145"/>
              <a:gd name="connsiteX120" fmla="*/ 5599385 w 11269336"/>
              <a:gd name="connsiteY120" fmla="*/ 1945198 h 2323145"/>
              <a:gd name="connsiteX121" fmla="*/ 5578300 w 11269336"/>
              <a:gd name="connsiteY121" fmla="*/ 1944963 h 2323145"/>
              <a:gd name="connsiteX122" fmla="*/ 5566758 w 11269336"/>
              <a:gd name="connsiteY122" fmla="*/ 1943441 h 2323145"/>
              <a:gd name="connsiteX123" fmla="*/ 5565857 w 11269336"/>
              <a:gd name="connsiteY123" fmla="*/ 1942445 h 2323145"/>
              <a:gd name="connsiteX124" fmla="*/ 5531534 w 11269336"/>
              <a:gd name="connsiteY124" fmla="*/ 1955208 h 2323145"/>
              <a:gd name="connsiteX125" fmla="*/ 5526552 w 11269336"/>
              <a:gd name="connsiteY125" fmla="*/ 1954799 h 2323145"/>
              <a:gd name="connsiteX126" fmla="*/ 5504723 w 11269336"/>
              <a:gd name="connsiteY126" fmla="*/ 1965811 h 2323145"/>
              <a:gd name="connsiteX127" fmla="*/ 5493156 w 11269336"/>
              <a:gd name="connsiteY127" fmla="*/ 1970063 h 2323145"/>
              <a:gd name="connsiteX128" fmla="*/ 5490486 w 11269336"/>
              <a:gd name="connsiteY128" fmla="*/ 1974227 h 2323145"/>
              <a:gd name="connsiteX129" fmla="*/ 5473107 w 11269336"/>
              <a:gd name="connsiteY129" fmla="*/ 1979001 h 2323145"/>
              <a:gd name="connsiteX130" fmla="*/ 5470885 w 11269336"/>
              <a:gd name="connsiteY130" fmla="*/ 1978432 h 2323145"/>
              <a:gd name="connsiteX131" fmla="*/ 5457393 w 11269336"/>
              <a:gd name="connsiteY131" fmla="*/ 1986525 h 2323145"/>
              <a:gd name="connsiteX132" fmla="*/ 5447102 w 11269336"/>
              <a:gd name="connsiteY132" fmla="*/ 1998329 h 2323145"/>
              <a:gd name="connsiteX133" fmla="*/ 5159151 w 11269336"/>
              <a:gd name="connsiteY133" fmla="*/ 2029640 h 2323145"/>
              <a:gd name="connsiteX134" fmla="*/ 5041688 w 11269336"/>
              <a:gd name="connsiteY134" fmla="*/ 2022334 h 2323145"/>
              <a:gd name="connsiteX135" fmla="*/ 4860988 w 11269336"/>
              <a:gd name="connsiteY135" fmla="*/ 2135698 h 2323145"/>
              <a:gd name="connsiteX136" fmla="*/ 4807902 w 11269336"/>
              <a:gd name="connsiteY136" fmla="*/ 2138894 h 2323145"/>
              <a:gd name="connsiteX137" fmla="*/ 4765388 w 11269336"/>
              <a:gd name="connsiteY137" fmla="*/ 2162525 h 2323145"/>
              <a:gd name="connsiteX138" fmla="*/ 4745033 w 11269336"/>
              <a:gd name="connsiteY138" fmla="*/ 2158859 h 2323145"/>
              <a:gd name="connsiteX139" fmla="*/ 4741475 w 11269336"/>
              <a:gd name="connsiteY139" fmla="*/ 2157998 h 2323145"/>
              <a:gd name="connsiteX140" fmla="*/ 4728247 w 11269336"/>
              <a:gd name="connsiteY140" fmla="*/ 2159526 h 2323145"/>
              <a:gd name="connsiteX141" fmla="*/ 4723263 w 11269336"/>
              <a:gd name="connsiteY141" fmla="*/ 2153742 h 2323145"/>
              <a:gd name="connsiteX142" fmla="*/ 4702453 w 11269336"/>
              <a:gd name="connsiteY142" fmla="*/ 2151586 h 2323145"/>
              <a:gd name="connsiteX143" fmla="*/ 4678455 w 11269336"/>
              <a:gd name="connsiteY143" fmla="*/ 2156131 h 2323145"/>
              <a:gd name="connsiteX144" fmla="*/ 4593061 w 11269336"/>
              <a:gd name="connsiteY144" fmla="*/ 2171597 h 2323145"/>
              <a:gd name="connsiteX145" fmla="*/ 4579902 w 11269336"/>
              <a:gd name="connsiteY145" fmla="*/ 2177927 h 2323145"/>
              <a:gd name="connsiteX146" fmla="*/ 4533444 w 11269336"/>
              <a:gd name="connsiteY146" fmla="*/ 2181200 h 2323145"/>
              <a:gd name="connsiteX147" fmla="*/ 4492832 w 11269336"/>
              <a:gd name="connsiteY147" fmla="*/ 2188033 h 2323145"/>
              <a:gd name="connsiteX148" fmla="*/ 4467257 w 11269336"/>
              <a:gd name="connsiteY148" fmla="*/ 2196121 h 2323145"/>
              <a:gd name="connsiteX149" fmla="*/ 4459937 w 11269336"/>
              <a:gd name="connsiteY149" fmla="*/ 2195182 h 2323145"/>
              <a:gd name="connsiteX150" fmla="*/ 4433312 w 11269336"/>
              <a:gd name="connsiteY150" fmla="*/ 2199004 h 2323145"/>
              <a:gd name="connsiteX151" fmla="*/ 4420601 w 11269336"/>
              <a:gd name="connsiteY151" fmla="*/ 2205158 h 2323145"/>
              <a:gd name="connsiteX152" fmla="*/ 4405765 w 11269336"/>
              <a:gd name="connsiteY152" fmla="*/ 2199902 h 2323145"/>
              <a:gd name="connsiteX153" fmla="*/ 4401354 w 11269336"/>
              <a:gd name="connsiteY153" fmla="*/ 2194745 h 2323145"/>
              <a:gd name="connsiteX154" fmla="*/ 4383151 w 11269336"/>
              <a:gd name="connsiteY154" fmla="*/ 2201140 h 2323145"/>
              <a:gd name="connsiteX155" fmla="*/ 4366646 w 11269336"/>
              <a:gd name="connsiteY155" fmla="*/ 2198564 h 2323145"/>
              <a:gd name="connsiteX156" fmla="*/ 4354009 w 11269336"/>
              <a:gd name="connsiteY156" fmla="*/ 2204984 h 2323145"/>
              <a:gd name="connsiteX157" fmla="*/ 4348284 w 11269336"/>
              <a:gd name="connsiteY157" fmla="*/ 2205270 h 2323145"/>
              <a:gd name="connsiteX158" fmla="*/ 4333906 w 11269336"/>
              <a:gd name="connsiteY158" fmla="*/ 2205251 h 2323145"/>
              <a:gd name="connsiteX159" fmla="*/ 4308819 w 11269336"/>
              <a:gd name="connsiteY159" fmla="*/ 2203822 h 2323145"/>
              <a:gd name="connsiteX160" fmla="*/ 4301210 w 11269336"/>
              <a:gd name="connsiteY160" fmla="*/ 2204456 h 2323145"/>
              <a:gd name="connsiteX161" fmla="*/ 4283095 w 11269336"/>
              <a:gd name="connsiteY161" fmla="*/ 2198177 h 2323145"/>
              <a:gd name="connsiteX162" fmla="*/ 4250119 w 11269336"/>
              <a:gd name="connsiteY162" fmla="*/ 2196342 h 2323145"/>
              <a:gd name="connsiteX163" fmla="*/ 4189203 w 11269336"/>
              <a:gd name="connsiteY163" fmla="*/ 2178994 h 2323145"/>
              <a:gd name="connsiteX164" fmla="*/ 4154035 w 11269336"/>
              <a:gd name="connsiteY164" fmla="*/ 2171950 h 2323145"/>
              <a:gd name="connsiteX165" fmla="*/ 4129569 w 11269336"/>
              <a:gd name="connsiteY165" fmla="*/ 2163850 h 2323145"/>
              <a:gd name="connsiteX166" fmla="*/ 4061250 w 11269336"/>
              <a:gd name="connsiteY166" fmla="*/ 2159236 h 2323145"/>
              <a:gd name="connsiteX167" fmla="*/ 3945480 w 11269336"/>
              <a:gd name="connsiteY167" fmla="*/ 2158279 h 2323145"/>
              <a:gd name="connsiteX168" fmla="*/ 3921468 w 11269336"/>
              <a:gd name="connsiteY168" fmla="*/ 2156588 h 2323145"/>
              <a:gd name="connsiteX169" fmla="*/ 3903348 w 11269336"/>
              <a:gd name="connsiteY169" fmla="*/ 2149220 h 2323145"/>
              <a:gd name="connsiteX170" fmla="*/ 3901342 w 11269336"/>
              <a:gd name="connsiteY170" fmla="*/ 2142355 h 2323145"/>
              <a:gd name="connsiteX171" fmla="*/ 3888539 w 11269336"/>
              <a:gd name="connsiteY171" fmla="*/ 2140476 h 2323145"/>
              <a:gd name="connsiteX172" fmla="*/ 3885662 w 11269336"/>
              <a:gd name="connsiteY172" fmla="*/ 2138740 h 2323145"/>
              <a:gd name="connsiteX173" fmla="*/ 3868627 w 11269336"/>
              <a:gd name="connsiteY173" fmla="*/ 2130023 h 2323145"/>
              <a:gd name="connsiteX174" fmla="*/ 3819177 w 11269336"/>
              <a:gd name="connsiteY174" fmla="*/ 2142111 h 2323145"/>
              <a:gd name="connsiteX175" fmla="*/ 3769100 w 11269336"/>
              <a:gd name="connsiteY175" fmla="*/ 2131731 h 2323145"/>
              <a:gd name="connsiteX176" fmla="*/ 3562752 w 11269336"/>
              <a:gd name="connsiteY176" fmla="*/ 2131785 h 2323145"/>
              <a:gd name="connsiteX177" fmla="*/ 3541402 w 11269336"/>
              <a:gd name="connsiteY177" fmla="*/ 2106821 h 2323145"/>
              <a:gd name="connsiteX178" fmla="*/ 3365341 w 11269336"/>
              <a:gd name="connsiteY178" fmla="*/ 2077638 h 2323145"/>
              <a:gd name="connsiteX179" fmla="*/ 3170922 w 11269336"/>
              <a:gd name="connsiteY179" fmla="*/ 2115957 h 2323145"/>
              <a:gd name="connsiteX180" fmla="*/ 3156256 w 11269336"/>
              <a:gd name="connsiteY180" fmla="*/ 2124773 h 2323145"/>
              <a:gd name="connsiteX181" fmla="*/ 3140298 w 11269336"/>
              <a:gd name="connsiteY181" fmla="*/ 2129182 h 2323145"/>
              <a:gd name="connsiteX182" fmla="*/ 3138514 w 11269336"/>
              <a:gd name="connsiteY182" fmla="*/ 2128069 h 2323145"/>
              <a:gd name="connsiteX183" fmla="*/ 3120467 w 11269336"/>
              <a:gd name="connsiteY183" fmla="*/ 2128281 h 2323145"/>
              <a:gd name="connsiteX184" fmla="*/ 3116175 w 11269336"/>
              <a:gd name="connsiteY184" fmla="*/ 2131633 h 2323145"/>
              <a:gd name="connsiteX185" fmla="*/ 3103685 w 11269336"/>
              <a:gd name="connsiteY185" fmla="*/ 2132814 h 2323145"/>
              <a:gd name="connsiteX186" fmla="*/ 3078794 w 11269336"/>
              <a:gd name="connsiteY186" fmla="*/ 2137935 h 2323145"/>
              <a:gd name="connsiteX187" fmla="*/ 3074407 w 11269336"/>
              <a:gd name="connsiteY187" fmla="*/ 2136274 h 2323145"/>
              <a:gd name="connsiteX188" fmla="*/ 3037285 w 11269336"/>
              <a:gd name="connsiteY188" fmla="*/ 2139919 h 2323145"/>
              <a:gd name="connsiteX189" fmla="*/ 3036901 w 11269336"/>
              <a:gd name="connsiteY189" fmla="*/ 2138726 h 2323145"/>
              <a:gd name="connsiteX190" fmla="*/ 3026996 w 11269336"/>
              <a:gd name="connsiteY190" fmla="*/ 2134322 h 2323145"/>
              <a:gd name="connsiteX191" fmla="*/ 3007772 w 11269336"/>
              <a:gd name="connsiteY191" fmla="*/ 2128742 h 2323145"/>
              <a:gd name="connsiteX192" fmla="*/ 2965030 w 11269336"/>
              <a:gd name="connsiteY192" fmla="*/ 2100494 h 2323145"/>
              <a:gd name="connsiteX193" fmla="*/ 2926342 w 11269336"/>
              <a:gd name="connsiteY193" fmla="*/ 2104155 h 2323145"/>
              <a:gd name="connsiteX194" fmla="*/ 2918608 w 11269336"/>
              <a:gd name="connsiteY194" fmla="*/ 2104215 h 2323145"/>
              <a:gd name="connsiteX195" fmla="*/ 2918475 w 11269336"/>
              <a:gd name="connsiteY195" fmla="*/ 2103937 h 2323145"/>
              <a:gd name="connsiteX196" fmla="*/ 2910360 w 11269336"/>
              <a:gd name="connsiteY196" fmla="*/ 2103444 h 2323145"/>
              <a:gd name="connsiteX197" fmla="*/ 2904507 w 11269336"/>
              <a:gd name="connsiteY197" fmla="*/ 2104326 h 2323145"/>
              <a:gd name="connsiteX198" fmla="*/ 2889503 w 11269336"/>
              <a:gd name="connsiteY198" fmla="*/ 2104443 h 2323145"/>
              <a:gd name="connsiteX199" fmla="*/ 2884480 w 11269336"/>
              <a:gd name="connsiteY199" fmla="*/ 2102626 h 2323145"/>
              <a:gd name="connsiteX200" fmla="*/ 2882689 w 11269336"/>
              <a:gd name="connsiteY200" fmla="*/ 2099228 h 2323145"/>
              <a:gd name="connsiteX201" fmla="*/ 2881291 w 11269336"/>
              <a:gd name="connsiteY201" fmla="*/ 2099618 h 2323145"/>
              <a:gd name="connsiteX202" fmla="*/ 2853979 w 11269336"/>
              <a:gd name="connsiteY202" fmla="*/ 2090388 h 2323145"/>
              <a:gd name="connsiteX203" fmla="*/ 2791790 w 11269336"/>
              <a:gd name="connsiteY203" fmla="*/ 2080332 h 2323145"/>
              <a:gd name="connsiteX204" fmla="*/ 2755844 w 11269336"/>
              <a:gd name="connsiteY204" fmla="*/ 2078874 h 2323145"/>
              <a:gd name="connsiteX205" fmla="*/ 2657742 w 11269336"/>
              <a:gd name="connsiteY205" fmla="*/ 2070179 h 2323145"/>
              <a:gd name="connsiteX206" fmla="*/ 2559549 w 11269336"/>
              <a:gd name="connsiteY206" fmla="*/ 2057873 h 2323145"/>
              <a:gd name="connsiteX207" fmla="*/ 2512054 w 11269336"/>
              <a:gd name="connsiteY207" fmla="*/ 2031671 h 2323145"/>
              <a:gd name="connsiteX208" fmla="*/ 2506437 w 11269336"/>
              <a:gd name="connsiteY208" fmla="*/ 2030918 h 2323145"/>
              <a:gd name="connsiteX209" fmla="*/ 2491752 w 11269336"/>
              <a:gd name="connsiteY209" fmla="*/ 2033906 h 2323145"/>
              <a:gd name="connsiteX210" fmla="*/ 2486338 w 11269336"/>
              <a:gd name="connsiteY210" fmla="*/ 2035862 h 2323145"/>
              <a:gd name="connsiteX211" fmla="*/ 2478186 w 11269336"/>
              <a:gd name="connsiteY211" fmla="*/ 2036953 h 2323145"/>
              <a:gd name="connsiteX212" fmla="*/ 2477950 w 11269336"/>
              <a:gd name="connsiteY212" fmla="*/ 2036715 h 2323145"/>
              <a:gd name="connsiteX213" fmla="*/ 2470381 w 11269336"/>
              <a:gd name="connsiteY213" fmla="*/ 2038256 h 2323145"/>
              <a:gd name="connsiteX214" fmla="*/ 2433781 w 11269336"/>
              <a:gd name="connsiteY214" fmla="*/ 2049140 h 2323145"/>
              <a:gd name="connsiteX215" fmla="*/ 2381172 w 11269336"/>
              <a:gd name="connsiteY215" fmla="*/ 2030645 h 2323145"/>
              <a:gd name="connsiteX216" fmla="*/ 2360198 w 11269336"/>
              <a:gd name="connsiteY216" fmla="*/ 2029059 h 2323145"/>
              <a:gd name="connsiteX217" fmla="*/ 2348815 w 11269336"/>
              <a:gd name="connsiteY217" fmla="*/ 2026798 h 2323145"/>
              <a:gd name="connsiteX218" fmla="*/ 2347988 w 11269336"/>
              <a:gd name="connsiteY218" fmla="*/ 2025745 h 2323145"/>
              <a:gd name="connsiteX219" fmla="*/ 2312920 w 11269336"/>
              <a:gd name="connsiteY219" fmla="*/ 2036311 h 2323145"/>
              <a:gd name="connsiteX220" fmla="*/ 2307986 w 11269336"/>
              <a:gd name="connsiteY220" fmla="*/ 2035583 h 2323145"/>
              <a:gd name="connsiteX221" fmla="*/ 2285481 w 11269336"/>
              <a:gd name="connsiteY221" fmla="*/ 2045197 h 2323145"/>
              <a:gd name="connsiteX222" fmla="*/ 2273666 w 11269336"/>
              <a:gd name="connsiteY222" fmla="*/ 2048710 h 2323145"/>
              <a:gd name="connsiteX223" fmla="*/ 2270719 w 11269336"/>
              <a:gd name="connsiteY223" fmla="*/ 2052702 h 2323145"/>
              <a:gd name="connsiteX224" fmla="*/ 2253080 w 11269336"/>
              <a:gd name="connsiteY224" fmla="*/ 2056363 h 2323145"/>
              <a:gd name="connsiteX225" fmla="*/ 2250906 w 11269336"/>
              <a:gd name="connsiteY225" fmla="*/ 2055654 h 2323145"/>
              <a:gd name="connsiteX226" fmla="*/ 2236905 w 11269336"/>
              <a:gd name="connsiteY226" fmla="*/ 2062882 h 2323145"/>
              <a:gd name="connsiteX227" fmla="*/ 2225830 w 11269336"/>
              <a:gd name="connsiteY227" fmla="*/ 2074027 h 2323145"/>
              <a:gd name="connsiteX228" fmla="*/ 2073776 w 11269336"/>
              <a:gd name="connsiteY228" fmla="*/ 2089244 h 2323145"/>
              <a:gd name="connsiteX229" fmla="*/ 1948256 w 11269336"/>
              <a:gd name="connsiteY229" fmla="*/ 2146616 h 2323145"/>
              <a:gd name="connsiteX230" fmla="*/ 1865582 w 11269336"/>
              <a:gd name="connsiteY230" fmla="*/ 2153738 h 2323145"/>
              <a:gd name="connsiteX231" fmla="*/ 1835210 w 11269336"/>
              <a:gd name="connsiteY231" fmla="*/ 2134244 h 2323145"/>
              <a:gd name="connsiteX232" fmla="*/ 1632661 w 11269336"/>
              <a:gd name="connsiteY232" fmla="*/ 2173882 h 2323145"/>
              <a:gd name="connsiteX233" fmla="*/ 1579590 w 11269336"/>
              <a:gd name="connsiteY233" fmla="*/ 2173680 h 2323145"/>
              <a:gd name="connsiteX234" fmla="*/ 1535601 w 11269336"/>
              <a:gd name="connsiteY234" fmla="*/ 2194590 h 2323145"/>
              <a:gd name="connsiteX235" fmla="*/ 1515594 w 11269336"/>
              <a:gd name="connsiteY235" fmla="*/ 2189622 h 2323145"/>
              <a:gd name="connsiteX236" fmla="*/ 1512113 w 11269336"/>
              <a:gd name="connsiteY236" fmla="*/ 2188534 h 2323145"/>
              <a:gd name="connsiteX237" fmla="*/ 1498838 w 11269336"/>
              <a:gd name="connsiteY237" fmla="*/ 2189213 h 2323145"/>
              <a:gd name="connsiteX238" fmla="*/ 1494279 w 11269336"/>
              <a:gd name="connsiteY238" fmla="*/ 2183112 h 2323145"/>
              <a:gd name="connsiteX239" fmla="*/ 1473714 w 11269336"/>
              <a:gd name="connsiteY239" fmla="*/ 2179625 h 2323145"/>
              <a:gd name="connsiteX240" fmla="*/ 1449503 w 11269336"/>
              <a:gd name="connsiteY240" fmla="*/ 2182633 h 2323145"/>
              <a:gd name="connsiteX241" fmla="*/ 1266687 w 11269336"/>
              <a:gd name="connsiteY241" fmla="*/ 2212688 h 2323145"/>
              <a:gd name="connsiteX242" fmla="*/ 1239614 w 11269336"/>
              <a:gd name="connsiteY242" fmla="*/ 2209727 h 2323145"/>
              <a:gd name="connsiteX243" fmla="*/ 1202436 w 11269336"/>
              <a:gd name="connsiteY243" fmla="*/ 2209817 h 2323145"/>
              <a:gd name="connsiteX244" fmla="*/ 1136097 w 11269336"/>
              <a:gd name="connsiteY244" fmla="*/ 2205112 h 2323145"/>
              <a:gd name="connsiteX245" fmla="*/ 988232 w 11269336"/>
              <a:gd name="connsiteY245" fmla="*/ 2235635 h 2323145"/>
              <a:gd name="connsiteX246" fmla="*/ 981959 w 11269336"/>
              <a:gd name="connsiteY246" fmla="*/ 2231607 h 2323145"/>
              <a:gd name="connsiteX247" fmla="*/ 938600 w 11269336"/>
              <a:gd name="connsiteY247" fmla="*/ 2238113 h 2323145"/>
              <a:gd name="connsiteX248" fmla="*/ 791788 w 11269336"/>
              <a:gd name="connsiteY248" fmla="*/ 2293224 h 2323145"/>
              <a:gd name="connsiteX249" fmla="*/ 706914 w 11269336"/>
              <a:gd name="connsiteY249" fmla="*/ 2305046 h 2323145"/>
              <a:gd name="connsiteX250" fmla="*/ 675971 w 11269336"/>
              <a:gd name="connsiteY250" fmla="*/ 2304030 h 2323145"/>
              <a:gd name="connsiteX251" fmla="*/ 624180 w 11269336"/>
              <a:gd name="connsiteY251" fmla="*/ 2302650 h 2323145"/>
              <a:gd name="connsiteX252" fmla="*/ 583453 w 11269336"/>
              <a:gd name="connsiteY252" fmla="*/ 2288788 h 2323145"/>
              <a:gd name="connsiteX253" fmla="*/ 540946 w 11269336"/>
              <a:gd name="connsiteY253" fmla="*/ 2292721 h 2323145"/>
              <a:gd name="connsiteX254" fmla="*/ 533680 w 11269336"/>
              <a:gd name="connsiteY254" fmla="*/ 2310233 h 2323145"/>
              <a:gd name="connsiteX255" fmla="*/ 487366 w 11269336"/>
              <a:gd name="connsiteY255" fmla="*/ 2309053 h 2323145"/>
              <a:gd name="connsiteX256" fmla="*/ 416820 w 11269336"/>
              <a:gd name="connsiteY256" fmla="*/ 2305443 h 2323145"/>
              <a:gd name="connsiteX257" fmla="*/ 376805 w 11269336"/>
              <a:gd name="connsiteY257" fmla="*/ 2307647 h 2323145"/>
              <a:gd name="connsiteX258" fmla="*/ 266777 w 11269336"/>
              <a:gd name="connsiteY258" fmla="*/ 2309012 h 2323145"/>
              <a:gd name="connsiteX259" fmla="*/ 156013 w 11269336"/>
              <a:gd name="connsiteY259" fmla="*/ 2306832 h 2323145"/>
              <a:gd name="connsiteX260" fmla="*/ 87258 w 11269336"/>
              <a:gd name="connsiteY260" fmla="*/ 2285511 h 2323145"/>
              <a:gd name="connsiteX261" fmla="*/ 23798 w 11269336"/>
              <a:gd name="connsiteY261" fmla="*/ 2281822 h 2323145"/>
              <a:gd name="connsiteX262" fmla="*/ 0 w 11269336"/>
              <a:gd name="connsiteY262" fmla="*/ 2285369 h 2323145"/>
              <a:gd name="connsiteX263" fmla="*/ 0 w 11269336"/>
              <a:gd name="connsiteY26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9062863 w 11269336"/>
              <a:gd name="connsiteY22" fmla="*/ 754656 h 2323145"/>
              <a:gd name="connsiteX23" fmla="*/ 8914746 w 11269336"/>
              <a:gd name="connsiteY23" fmla="*/ 826428 h 2323145"/>
              <a:gd name="connsiteX24" fmla="*/ 8917778 w 11269336"/>
              <a:gd name="connsiteY24" fmla="*/ 835198 h 2323145"/>
              <a:gd name="connsiteX25" fmla="*/ 8905560 w 11269336"/>
              <a:gd name="connsiteY25" fmla="*/ 838358 h 2323145"/>
              <a:gd name="connsiteX26" fmla="*/ 8897564 w 11269336"/>
              <a:gd name="connsiteY26" fmla="*/ 834287 h 2323145"/>
              <a:gd name="connsiteX27" fmla="*/ 8878040 w 11269336"/>
              <a:gd name="connsiteY27" fmla="*/ 844150 h 2323145"/>
              <a:gd name="connsiteX28" fmla="*/ 8795998 w 11269336"/>
              <a:gd name="connsiteY28" fmla="*/ 863337 h 2323145"/>
              <a:gd name="connsiteX29" fmla="*/ 8776970 w 11269336"/>
              <a:gd name="connsiteY29" fmla="*/ 885177 h 2323145"/>
              <a:gd name="connsiteX30" fmla="*/ 8755719 w 11269336"/>
              <a:gd name="connsiteY30" fmla="*/ 889754 h 2323145"/>
              <a:gd name="connsiteX31" fmla="*/ 8743257 w 11269336"/>
              <a:gd name="connsiteY31" fmla="*/ 904723 h 2323145"/>
              <a:gd name="connsiteX32" fmla="*/ 8721366 w 11269336"/>
              <a:gd name="connsiteY32" fmla="*/ 904711 h 2323145"/>
              <a:gd name="connsiteX33" fmla="*/ 8678353 w 11269336"/>
              <a:gd name="connsiteY33" fmla="*/ 926318 h 2323145"/>
              <a:gd name="connsiteX34" fmla="*/ 8636849 w 11269336"/>
              <a:gd name="connsiteY34" fmla="*/ 937900 h 2323145"/>
              <a:gd name="connsiteX35" fmla="*/ 8620213 w 11269336"/>
              <a:gd name="connsiteY35" fmla="*/ 943068 h 2323145"/>
              <a:gd name="connsiteX36" fmla="*/ 8612581 w 11269336"/>
              <a:gd name="connsiteY36" fmla="*/ 952695 h 2323145"/>
              <a:gd name="connsiteX37" fmla="*/ 8589038 w 11269336"/>
              <a:gd name="connsiteY37" fmla="*/ 963892 h 2323145"/>
              <a:gd name="connsiteX38" fmla="*/ 8579950 w 11269336"/>
              <a:gd name="connsiteY38" fmla="*/ 960899 h 2323145"/>
              <a:gd name="connsiteX39" fmla="*/ 8579319 w 11269336"/>
              <a:gd name="connsiteY39" fmla="*/ 965630 h 2323145"/>
              <a:gd name="connsiteX40" fmla="*/ 8547429 w 11269336"/>
              <a:gd name="connsiteY40" fmla="*/ 984506 h 2323145"/>
              <a:gd name="connsiteX41" fmla="*/ 8478704 w 11269336"/>
              <a:gd name="connsiteY41" fmla="*/ 1025490 h 2323145"/>
              <a:gd name="connsiteX42" fmla="*/ 8461421 w 11269336"/>
              <a:gd name="connsiteY42" fmla="*/ 1035512 h 2323145"/>
              <a:gd name="connsiteX43" fmla="*/ 8445003 w 11269336"/>
              <a:gd name="connsiteY43" fmla="*/ 1036851 h 2323145"/>
              <a:gd name="connsiteX44" fmla="*/ 8357350 w 11269336"/>
              <a:gd name="connsiteY44" fmla="*/ 1060213 h 2323145"/>
              <a:gd name="connsiteX45" fmla="*/ 8335565 w 11269336"/>
              <a:gd name="connsiteY45" fmla="*/ 1061151 h 2323145"/>
              <a:gd name="connsiteX46" fmla="*/ 8325267 w 11269336"/>
              <a:gd name="connsiteY46" fmla="*/ 1055919 h 2323145"/>
              <a:gd name="connsiteX47" fmla="*/ 8293586 w 11269336"/>
              <a:gd name="connsiteY47" fmla="*/ 1076144 h 2323145"/>
              <a:gd name="connsiteX48" fmla="*/ 8242405 w 11269336"/>
              <a:gd name="connsiteY48" fmla="*/ 1095960 h 2323145"/>
              <a:gd name="connsiteX49" fmla="*/ 8197391 w 11269336"/>
              <a:gd name="connsiteY49" fmla="*/ 1107746 h 2323145"/>
              <a:gd name="connsiteX50" fmla="*/ 8081474 w 11269336"/>
              <a:gd name="connsiteY50" fmla="*/ 1130125 h 2323145"/>
              <a:gd name="connsiteX51" fmla="*/ 8053585 w 11269336"/>
              <a:gd name="connsiteY51" fmla="*/ 1129169 h 2323145"/>
              <a:gd name="connsiteX52" fmla="*/ 8038422 w 11269336"/>
              <a:gd name="connsiteY52" fmla="*/ 1119092 h 2323145"/>
              <a:gd name="connsiteX53" fmla="*/ 8029450 w 11269336"/>
              <a:gd name="connsiteY53" fmla="*/ 1125592 h 2323145"/>
              <a:gd name="connsiteX54" fmla="*/ 7959552 w 11269336"/>
              <a:gd name="connsiteY54" fmla="*/ 1140188 h 2323145"/>
              <a:gd name="connsiteX55" fmla="*/ 7914188 w 11269336"/>
              <a:gd name="connsiteY55" fmla="*/ 1150862 h 2323145"/>
              <a:gd name="connsiteX56" fmla="*/ 7914918 w 11269336"/>
              <a:gd name="connsiteY56" fmla="*/ 1168758 h 2323145"/>
              <a:gd name="connsiteX57" fmla="*/ 7875510 w 11269336"/>
              <a:gd name="connsiteY57" fmla="*/ 1183153 h 2323145"/>
              <a:gd name="connsiteX58" fmla="*/ 7829932 w 11269336"/>
              <a:gd name="connsiteY58" fmla="*/ 1180782 h 2323145"/>
              <a:gd name="connsiteX59" fmla="*/ 7779182 w 11269336"/>
              <a:gd name="connsiteY59" fmla="*/ 1192665 h 2323145"/>
              <a:gd name="connsiteX60" fmla="*/ 7748774 w 11269336"/>
              <a:gd name="connsiteY60" fmla="*/ 1199586 h 2323145"/>
              <a:gd name="connsiteX61" fmla="*/ 7671846 w 11269336"/>
              <a:gd name="connsiteY61" fmla="*/ 1231966 h 2323145"/>
              <a:gd name="connsiteX62" fmla="*/ 7554146 w 11269336"/>
              <a:gd name="connsiteY62" fmla="*/ 1319748 h 2323145"/>
              <a:gd name="connsiteX63" fmla="*/ 7515052 w 11269336"/>
              <a:gd name="connsiteY63" fmla="*/ 1336718 h 2323145"/>
              <a:gd name="connsiteX64" fmla="*/ 7507193 w 11269336"/>
              <a:gd name="connsiteY64" fmla="*/ 1334617 h 2323145"/>
              <a:gd name="connsiteX65" fmla="*/ 7461694 w 11269336"/>
              <a:gd name="connsiteY65" fmla="*/ 1375866 h 2323145"/>
              <a:gd name="connsiteX66" fmla="*/ 7377571 w 11269336"/>
              <a:gd name="connsiteY66" fmla="*/ 1400128 h 2323145"/>
              <a:gd name="connsiteX67" fmla="*/ 7311261 w 11269336"/>
              <a:gd name="connsiteY67" fmla="*/ 1412652 h 2323145"/>
              <a:gd name="connsiteX68" fmla="*/ 7275307 w 11269336"/>
              <a:gd name="connsiteY68" fmla="*/ 1422171 h 2323145"/>
              <a:gd name="connsiteX69" fmla="*/ 7247783 w 11269336"/>
              <a:gd name="connsiteY69" fmla="*/ 1426330 h 2323145"/>
              <a:gd name="connsiteX70" fmla="*/ 7185047 w 11269336"/>
              <a:gd name="connsiteY70" fmla="*/ 1451812 h 2323145"/>
              <a:gd name="connsiteX71" fmla="*/ 7084117 w 11269336"/>
              <a:gd name="connsiteY71" fmla="*/ 1500281 h 2323145"/>
              <a:gd name="connsiteX72" fmla="*/ 7062011 w 11269336"/>
              <a:gd name="connsiteY72" fmla="*/ 1509183 h 2323145"/>
              <a:gd name="connsiteX73" fmla="*/ 7040555 w 11269336"/>
              <a:gd name="connsiteY73" fmla="*/ 1511207 h 2323145"/>
              <a:gd name="connsiteX74" fmla="*/ 7033438 w 11269336"/>
              <a:gd name="connsiteY74" fmla="*/ 1506772 h 2323145"/>
              <a:gd name="connsiteX75" fmla="*/ 7020886 w 11269336"/>
              <a:gd name="connsiteY75" fmla="*/ 1510764 h 2323145"/>
              <a:gd name="connsiteX76" fmla="*/ 7017033 w 11269336"/>
              <a:gd name="connsiteY76" fmla="*/ 1510650 h 2323145"/>
              <a:gd name="connsiteX77" fmla="*/ 6995460 w 11269336"/>
              <a:gd name="connsiteY77" fmla="*/ 1511173 h 2323145"/>
              <a:gd name="connsiteX78" fmla="*/ 6962144 w 11269336"/>
              <a:gd name="connsiteY78" fmla="*/ 1541508 h 2323145"/>
              <a:gd name="connsiteX79" fmla="*/ 6910674 w 11269336"/>
              <a:gd name="connsiteY79" fmla="*/ 1554793 h 2323145"/>
              <a:gd name="connsiteX80" fmla="*/ 6732152 w 11269336"/>
              <a:gd name="connsiteY80" fmla="*/ 1642538 h 2323145"/>
              <a:gd name="connsiteX81" fmla="*/ 6694106 w 11269336"/>
              <a:gd name="connsiteY81" fmla="*/ 1632377 h 2323145"/>
              <a:gd name="connsiteX82" fmla="*/ 6617223 w 11269336"/>
              <a:gd name="connsiteY82" fmla="*/ 1659889 h 2323145"/>
              <a:gd name="connsiteX83" fmla="*/ 6521138 w 11269336"/>
              <a:gd name="connsiteY83" fmla="*/ 1744340 h 2323145"/>
              <a:gd name="connsiteX84" fmla="*/ 6380677 w 11269336"/>
              <a:gd name="connsiteY84" fmla="*/ 1796883 h 2323145"/>
              <a:gd name="connsiteX85" fmla="*/ 6374897 w 11269336"/>
              <a:gd name="connsiteY85" fmla="*/ 1809910 h 2323145"/>
              <a:gd name="connsiteX86" fmla="*/ 6364545 w 11269336"/>
              <a:gd name="connsiteY86" fmla="*/ 1820090 h 2323145"/>
              <a:gd name="connsiteX87" fmla="*/ 6362126 w 11269336"/>
              <a:gd name="connsiteY87" fmla="*/ 1819991 h 2323145"/>
              <a:gd name="connsiteX88" fmla="*/ 6346673 w 11269336"/>
              <a:gd name="connsiteY88" fmla="*/ 1827824 h 2323145"/>
              <a:gd name="connsiteX89" fmla="*/ 6345588 w 11269336"/>
              <a:gd name="connsiteY89" fmla="*/ 1832232 h 2323145"/>
              <a:gd name="connsiteX90" fmla="*/ 6335708 w 11269336"/>
              <a:gd name="connsiteY90" fmla="*/ 1838451 h 2323145"/>
              <a:gd name="connsiteX91" fmla="*/ 6318182 w 11269336"/>
              <a:gd name="connsiteY91" fmla="*/ 1852975 h 2323145"/>
              <a:gd name="connsiteX92" fmla="*/ 6313084 w 11269336"/>
              <a:gd name="connsiteY92" fmla="*/ 1853561 h 2323145"/>
              <a:gd name="connsiteX93" fmla="*/ 6283816 w 11269336"/>
              <a:gd name="connsiteY93" fmla="*/ 1872148 h 2323145"/>
              <a:gd name="connsiteX94" fmla="*/ 6282550 w 11269336"/>
              <a:gd name="connsiteY94" fmla="*/ 1871392 h 2323145"/>
              <a:gd name="connsiteX95" fmla="*/ 6270527 w 11269336"/>
              <a:gd name="connsiteY95" fmla="*/ 1872208 h 2323145"/>
              <a:gd name="connsiteX96" fmla="*/ 6249518 w 11269336"/>
              <a:gd name="connsiteY96" fmla="*/ 1876079 h 2323145"/>
              <a:gd name="connsiteX97" fmla="*/ 6190386 w 11269336"/>
              <a:gd name="connsiteY97" fmla="*/ 1872478 h 2323145"/>
              <a:gd name="connsiteX98" fmla="*/ 6159777 w 11269336"/>
              <a:gd name="connsiteY98" fmla="*/ 1891745 h 2323145"/>
              <a:gd name="connsiteX99" fmla="*/ 6153131 w 11269336"/>
              <a:gd name="connsiteY99" fmla="*/ 1895079 h 2323145"/>
              <a:gd name="connsiteX100" fmla="*/ 6152798 w 11269336"/>
              <a:gd name="connsiteY100" fmla="*/ 1894920 h 2323145"/>
              <a:gd name="connsiteX101" fmla="*/ 6145388 w 11269336"/>
              <a:gd name="connsiteY101" fmla="*/ 1897990 h 2323145"/>
              <a:gd name="connsiteX102" fmla="*/ 6141014 w 11269336"/>
              <a:gd name="connsiteY102" fmla="*/ 1901155 h 2323145"/>
              <a:gd name="connsiteX103" fmla="*/ 6128122 w 11269336"/>
              <a:gd name="connsiteY103" fmla="*/ 1907623 h 2323145"/>
              <a:gd name="connsiteX104" fmla="*/ 6122351 w 11269336"/>
              <a:gd name="connsiteY104" fmla="*/ 1908359 h 2323145"/>
              <a:gd name="connsiteX105" fmla="*/ 6064750 w 11269336"/>
              <a:gd name="connsiteY105" fmla="*/ 1896394 h 2323145"/>
              <a:gd name="connsiteX106" fmla="*/ 5964230 w 11269336"/>
              <a:gd name="connsiteY106" fmla="*/ 1910038 h 2323145"/>
              <a:gd name="connsiteX107" fmla="*/ 5865399 w 11269336"/>
              <a:gd name="connsiteY107" fmla="*/ 1926966 h 2323145"/>
              <a:gd name="connsiteX108" fmla="*/ 5829951 w 11269336"/>
              <a:gd name="connsiteY108" fmla="*/ 1934755 h 2323145"/>
              <a:gd name="connsiteX109" fmla="*/ 5765285 w 11269336"/>
              <a:gd name="connsiteY109" fmla="*/ 1941322 h 2323145"/>
              <a:gd name="connsiteX110" fmla="*/ 5734750 w 11269336"/>
              <a:gd name="connsiteY110" fmla="*/ 1939793 h 2323145"/>
              <a:gd name="connsiteX111" fmla="*/ 5733569 w 11269336"/>
              <a:gd name="connsiteY111" fmla="*/ 1940505 h 2323145"/>
              <a:gd name="connsiteX112" fmla="*/ 5730329 w 11269336"/>
              <a:gd name="connsiteY112" fmla="*/ 1937845 h 2323145"/>
              <a:gd name="connsiteX113" fmla="*/ 5724661 w 11269336"/>
              <a:gd name="connsiteY113" fmla="*/ 1937455 h 2323145"/>
              <a:gd name="connsiteX114" fmla="*/ 5710186 w 11269336"/>
              <a:gd name="connsiteY114" fmla="*/ 1941370 h 2323145"/>
              <a:gd name="connsiteX115" fmla="*/ 5704910 w 11269336"/>
              <a:gd name="connsiteY115" fmla="*/ 1943663 h 2323145"/>
              <a:gd name="connsiteX116" fmla="*/ 5696836 w 11269336"/>
              <a:gd name="connsiteY116" fmla="*/ 1945271 h 2323145"/>
              <a:gd name="connsiteX117" fmla="*/ 5696583 w 11269336"/>
              <a:gd name="connsiteY117" fmla="*/ 1945050 h 2323145"/>
              <a:gd name="connsiteX118" fmla="*/ 5689123 w 11269336"/>
              <a:gd name="connsiteY118" fmla="*/ 1947067 h 2323145"/>
              <a:gd name="connsiteX119" fmla="*/ 5653291 w 11269336"/>
              <a:gd name="connsiteY119" fmla="*/ 1960245 h 2323145"/>
              <a:gd name="connsiteX120" fmla="*/ 5599385 w 11269336"/>
              <a:gd name="connsiteY120" fmla="*/ 1945198 h 2323145"/>
              <a:gd name="connsiteX121" fmla="*/ 5578300 w 11269336"/>
              <a:gd name="connsiteY121" fmla="*/ 1944963 h 2323145"/>
              <a:gd name="connsiteX122" fmla="*/ 5566758 w 11269336"/>
              <a:gd name="connsiteY122" fmla="*/ 1943441 h 2323145"/>
              <a:gd name="connsiteX123" fmla="*/ 5565857 w 11269336"/>
              <a:gd name="connsiteY123" fmla="*/ 1942445 h 2323145"/>
              <a:gd name="connsiteX124" fmla="*/ 5531534 w 11269336"/>
              <a:gd name="connsiteY124" fmla="*/ 1955208 h 2323145"/>
              <a:gd name="connsiteX125" fmla="*/ 5526552 w 11269336"/>
              <a:gd name="connsiteY125" fmla="*/ 1954799 h 2323145"/>
              <a:gd name="connsiteX126" fmla="*/ 5504723 w 11269336"/>
              <a:gd name="connsiteY126" fmla="*/ 1965811 h 2323145"/>
              <a:gd name="connsiteX127" fmla="*/ 5493156 w 11269336"/>
              <a:gd name="connsiteY127" fmla="*/ 1970063 h 2323145"/>
              <a:gd name="connsiteX128" fmla="*/ 5490486 w 11269336"/>
              <a:gd name="connsiteY128" fmla="*/ 1974227 h 2323145"/>
              <a:gd name="connsiteX129" fmla="*/ 5473107 w 11269336"/>
              <a:gd name="connsiteY129" fmla="*/ 1979001 h 2323145"/>
              <a:gd name="connsiteX130" fmla="*/ 5470885 w 11269336"/>
              <a:gd name="connsiteY130" fmla="*/ 1978432 h 2323145"/>
              <a:gd name="connsiteX131" fmla="*/ 5457393 w 11269336"/>
              <a:gd name="connsiteY131" fmla="*/ 1986525 h 2323145"/>
              <a:gd name="connsiteX132" fmla="*/ 5447102 w 11269336"/>
              <a:gd name="connsiteY132" fmla="*/ 1998329 h 2323145"/>
              <a:gd name="connsiteX133" fmla="*/ 5159151 w 11269336"/>
              <a:gd name="connsiteY133" fmla="*/ 2029640 h 2323145"/>
              <a:gd name="connsiteX134" fmla="*/ 5041688 w 11269336"/>
              <a:gd name="connsiteY134" fmla="*/ 2022334 h 2323145"/>
              <a:gd name="connsiteX135" fmla="*/ 4860988 w 11269336"/>
              <a:gd name="connsiteY135" fmla="*/ 2135698 h 2323145"/>
              <a:gd name="connsiteX136" fmla="*/ 4807902 w 11269336"/>
              <a:gd name="connsiteY136" fmla="*/ 2138894 h 2323145"/>
              <a:gd name="connsiteX137" fmla="*/ 4765388 w 11269336"/>
              <a:gd name="connsiteY137" fmla="*/ 2162525 h 2323145"/>
              <a:gd name="connsiteX138" fmla="*/ 4745033 w 11269336"/>
              <a:gd name="connsiteY138" fmla="*/ 2158859 h 2323145"/>
              <a:gd name="connsiteX139" fmla="*/ 4741475 w 11269336"/>
              <a:gd name="connsiteY139" fmla="*/ 2157998 h 2323145"/>
              <a:gd name="connsiteX140" fmla="*/ 4728247 w 11269336"/>
              <a:gd name="connsiteY140" fmla="*/ 2159526 h 2323145"/>
              <a:gd name="connsiteX141" fmla="*/ 4723263 w 11269336"/>
              <a:gd name="connsiteY141" fmla="*/ 2153742 h 2323145"/>
              <a:gd name="connsiteX142" fmla="*/ 4702453 w 11269336"/>
              <a:gd name="connsiteY142" fmla="*/ 2151586 h 2323145"/>
              <a:gd name="connsiteX143" fmla="*/ 4678455 w 11269336"/>
              <a:gd name="connsiteY143" fmla="*/ 2156131 h 2323145"/>
              <a:gd name="connsiteX144" fmla="*/ 4593061 w 11269336"/>
              <a:gd name="connsiteY144" fmla="*/ 2171597 h 2323145"/>
              <a:gd name="connsiteX145" fmla="*/ 4579902 w 11269336"/>
              <a:gd name="connsiteY145" fmla="*/ 2177927 h 2323145"/>
              <a:gd name="connsiteX146" fmla="*/ 4533444 w 11269336"/>
              <a:gd name="connsiteY146" fmla="*/ 2181200 h 2323145"/>
              <a:gd name="connsiteX147" fmla="*/ 4492832 w 11269336"/>
              <a:gd name="connsiteY147" fmla="*/ 2188033 h 2323145"/>
              <a:gd name="connsiteX148" fmla="*/ 4467257 w 11269336"/>
              <a:gd name="connsiteY148" fmla="*/ 2196121 h 2323145"/>
              <a:gd name="connsiteX149" fmla="*/ 4459937 w 11269336"/>
              <a:gd name="connsiteY149" fmla="*/ 2195182 h 2323145"/>
              <a:gd name="connsiteX150" fmla="*/ 4433312 w 11269336"/>
              <a:gd name="connsiteY150" fmla="*/ 2199004 h 2323145"/>
              <a:gd name="connsiteX151" fmla="*/ 4420601 w 11269336"/>
              <a:gd name="connsiteY151" fmla="*/ 2205158 h 2323145"/>
              <a:gd name="connsiteX152" fmla="*/ 4405765 w 11269336"/>
              <a:gd name="connsiteY152" fmla="*/ 2199902 h 2323145"/>
              <a:gd name="connsiteX153" fmla="*/ 4401354 w 11269336"/>
              <a:gd name="connsiteY153" fmla="*/ 2194745 h 2323145"/>
              <a:gd name="connsiteX154" fmla="*/ 4383151 w 11269336"/>
              <a:gd name="connsiteY154" fmla="*/ 2201140 h 2323145"/>
              <a:gd name="connsiteX155" fmla="*/ 4366646 w 11269336"/>
              <a:gd name="connsiteY155" fmla="*/ 2198564 h 2323145"/>
              <a:gd name="connsiteX156" fmla="*/ 4354009 w 11269336"/>
              <a:gd name="connsiteY156" fmla="*/ 2204984 h 2323145"/>
              <a:gd name="connsiteX157" fmla="*/ 4348284 w 11269336"/>
              <a:gd name="connsiteY157" fmla="*/ 2205270 h 2323145"/>
              <a:gd name="connsiteX158" fmla="*/ 4333906 w 11269336"/>
              <a:gd name="connsiteY158" fmla="*/ 2205251 h 2323145"/>
              <a:gd name="connsiteX159" fmla="*/ 4308819 w 11269336"/>
              <a:gd name="connsiteY159" fmla="*/ 2203822 h 2323145"/>
              <a:gd name="connsiteX160" fmla="*/ 4301210 w 11269336"/>
              <a:gd name="connsiteY160" fmla="*/ 2204456 h 2323145"/>
              <a:gd name="connsiteX161" fmla="*/ 4283095 w 11269336"/>
              <a:gd name="connsiteY161" fmla="*/ 2198177 h 2323145"/>
              <a:gd name="connsiteX162" fmla="*/ 4250119 w 11269336"/>
              <a:gd name="connsiteY162" fmla="*/ 2196342 h 2323145"/>
              <a:gd name="connsiteX163" fmla="*/ 4189203 w 11269336"/>
              <a:gd name="connsiteY163" fmla="*/ 2178994 h 2323145"/>
              <a:gd name="connsiteX164" fmla="*/ 4154035 w 11269336"/>
              <a:gd name="connsiteY164" fmla="*/ 2171950 h 2323145"/>
              <a:gd name="connsiteX165" fmla="*/ 4129569 w 11269336"/>
              <a:gd name="connsiteY165" fmla="*/ 2163850 h 2323145"/>
              <a:gd name="connsiteX166" fmla="*/ 4061250 w 11269336"/>
              <a:gd name="connsiteY166" fmla="*/ 2159236 h 2323145"/>
              <a:gd name="connsiteX167" fmla="*/ 3945480 w 11269336"/>
              <a:gd name="connsiteY167" fmla="*/ 2158279 h 2323145"/>
              <a:gd name="connsiteX168" fmla="*/ 3921468 w 11269336"/>
              <a:gd name="connsiteY168" fmla="*/ 2156588 h 2323145"/>
              <a:gd name="connsiteX169" fmla="*/ 3903348 w 11269336"/>
              <a:gd name="connsiteY169" fmla="*/ 2149220 h 2323145"/>
              <a:gd name="connsiteX170" fmla="*/ 3901342 w 11269336"/>
              <a:gd name="connsiteY170" fmla="*/ 2142355 h 2323145"/>
              <a:gd name="connsiteX171" fmla="*/ 3888539 w 11269336"/>
              <a:gd name="connsiteY171" fmla="*/ 2140476 h 2323145"/>
              <a:gd name="connsiteX172" fmla="*/ 3885662 w 11269336"/>
              <a:gd name="connsiteY172" fmla="*/ 2138740 h 2323145"/>
              <a:gd name="connsiteX173" fmla="*/ 3868627 w 11269336"/>
              <a:gd name="connsiteY173" fmla="*/ 2130023 h 2323145"/>
              <a:gd name="connsiteX174" fmla="*/ 3819177 w 11269336"/>
              <a:gd name="connsiteY174" fmla="*/ 2142111 h 2323145"/>
              <a:gd name="connsiteX175" fmla="*/ 3769100 w 11269336"/>
              <a:gd name="connsiteY175" fmla="*/ 2131731 h 2323145"/>
              <a:gd name="connsiteX176" fmla="*/ 3562752 w 11269336"/>
              <a:gd name="connsiteY176" fmla="*/ 2131785 h 2323145"/>
              <a:gd name="connsiteX177" fmla="*/ 3541402 w 11269336"/>
              <a:gd name="connsiteY177" fmla="*/ 2106821 h 2323145"/>
              <a:gd name="connsiteX178" fmla="*/ 3365341 w 11269336"/>
              <a:gd name="connsiteY178" fmla="*/ 2077638 h 2323145"/>
              <a:gd name="connsiteX179" fmla="*/ 3170922 w 11269336"/>
              <a:gd name="connsiteY179" fmla="*/ 2115957 h 2323145"/>
              <a:gd name="connsiteX180" fmla="*/ 3156256 w 11269336"/>
              <a:gd name="connsiteY180" fmla="*/ 2124773 h 2323145"/>
              <a:gd name="connsiteX181" fmla="*/ 3140298 w 11269336"/>
              <a:gd name="connsiteY181" fmla="*/ 2129182 h 2323145"/>
              <a:gd name="connsiteX182" fmla="*/ 3138514 w 11269336"/>
              <a:gd name="connsiteY182" fmla="*/ 2128069 h 2323145"/>
              <a:gd name="connsiteX183" fmla="*/ 3120467 w 11269336"/>
              <a:gd name="connsiteY183" fmla="*/ 2128281 h 2323145"/>
              <a:gd name="connsiteX184" fmla="*/ 3116175 w 11269336"/>
              <a:gd name="connsiteY184" fmla="*/ 2131633 h 2323145"/>
              <a:gd name="connsiteX185" fmla="*/ 3103685 w 11269336"/>
              <a:gd name="connsiteY185" fmla="*/ 2132814 h 2323145"/>
              <a:gd name="connsiteX186" fmla="*/ 3078794 w 11269336"/>
              <a:gd name="connsiteY186" fmla="*/ 2137935 h 2323145"/>
              <a:gd name="connsiteX187" fmla="*/ 3074407 w 11269336"/>
              <a:gd name="connsiteY187" fmla="*/ 2136274 h 2323145"/>
              <a:gd name="connsiteX188" fmla="*/ 3037285 w 11269336"/>
              <a:gd name="connsiteY188" fmla="*/ 2139919 h 2323145"/>
              <a:gd name="connsiteX189" fmla="*/ 3036901 w 11269336"/>
              <a:gd name="connsiteY189" fmla="*/ 2138726 h 2323145"/>
              <a:gd name="connsiteX190" fmla="*/ 3026996 w 11269336"/>
              <a:gd name="connsiteY190" fmla="*/ 2134322 h 2323145"/>
              <a:gd name="connsiteX191" fmla="*/ 3007772 w 11269336"/>
              <a:gd name="connsiteY191" fmla="*/ 2128742 h 2323145"/>
              <a:gd name="connsiteX192" fmla="*/ 2965030 w 11269336"/>
              <a:gd name="connsiteY192" fmla="*/ 2100494 h 2323145"/>
              <a:gd name="connsiteX193" fmla="*/ 2926342 w 11269336"/>
              <a:gd name="connsiteY193" fmla="*/ 2104155 h 2323145"/>
              <a:gd name="connsiteX194" fmla="*/ 2918608 w 11269336"/>
              <a:gd name="connsiteY194" fmla="*/ 2104215 h 2323145"/>
              <a:gd name="connsiteX195" fmla="*/ 2918475 w 11269336"/>
              <a:gd name="connsiteY195" fmla="*/ 2103937 h 2323145"/>
              <a:gd name="connsiteX196" fmla="*/ 2910360 w 11269336"/>
              <a:gd name="connsiteY196" fmla="*/ 2103444 h 2323145"/>
              <a:gd name="connsiteX197" fmla="*/ 2904507 w 11269336"/>
              <a:gd name="connsiteY197" fmla="*/ 2104326 h 2323145"/>
              <a:gd name="connsiteX198" fmla="*/ 2889503 w 11269336"/>
              <a:gd name="connsiteY198" fmla="*/ 2104443 h 2323145"/>
              <a:gd name="connsiteX199" fmla="*/ 2884480 w 11269336"/>
              <a:gd name="connsiteY199" fmla="*/ 2102626 h 2323145"/>
              <a:gd name="connsiteX200" fmla="*/ 2882689 w 11269336"/>
              <a:gd name="connsiteY200" fmla="*/ 2099228 h 2323145"/>
              <a:gd name="connsiteX201" fmla="*/ 2881291 w 11269336"/>
              <a:gd name="connsiteY201" fmla="*/ 2099618 h 2323145"/>
              <a:gd name="connsiteX202" fmla="*/ 2853979 w 11269336"/>
              <a:gd name="connsiteY202" fmla="*/ 2090388 h 2323145"/>
              <a:gd name="connsiteX203" fmla="*/ 2791790 w 11269336"/>
              <a:gd name="connsiteY203" fmla="*/ 2080332 h 2323145"/>
              <a:gd name="connsiteX204" fmla="*/ 2755844 w 11269336"/>
              <a:gd name="connsiteY204" fmla="*/ 2078874 h 2323145"/>
              <a:gd name="connsiteX205" fmla="*/ 2657742 w 11269336"/>
              <a:gd name="connsiteY205" fmla="*/ 2070179 h 2323145"/>
              <a:gd name="connsiteX206" fmla="*/ 2559549 w 11269336"/>
              <a:gd name="connsiteY206" fmla="*/ 2057873 h 2323145"/>
              <a:gd name="connsiteX207" fmla="*/ 2512054 w 11269336"/>
              <a:gd name="connsiteY207" fmla="*/ 2031671 h 2323145"/>
              <a:gd name="connsiteX208" fmla="*/ 2506437 w 11269336"/>
              <a:gd name="connsiteY208" fmla="*/ 2030918 h 2323145"/>
              <a:gd name="connsiteX209" fmla="*/ 2491752 w 11269336"/>
              <a:gd name="connsiteY209" fmla="*/ 2033906 h 2323145"/>
              <a:gd name="connsiteX210" fmla="*/ 2486338 w 11269336"/>
              <a:gd name="connsiteY210" fmla="*/ 2035862 h 2323145"/>
              <a:gd name="connsiteX211" fmla="*/ 2478186 w 11269336"/>
              <a:gd name="connsiteY211" fmla="*/ 2036953 h 2323145"/>
              <a:gd name="connsiteX212" fmla="*/ 2477950 w 11269336"/>
              <a:gd name="connsiteY212" fmla="*/ 2036715 h 2323145"/>
              <a:gd name="connsiteX213" fmla="*/ 2470381 w 11269336"/>
              <a:gd name="connsiteY213" fmla="*/ 2038256 h 2323145"/>
              <a:gd name="connsiteX214" fmla="*/ 2433781 w 11269336"/>
              <a:gd name="connsiteY214" fmla="*/ 2049140 h 2323145"/>
              <a:gd name="connsiteX215" fmla="*/ 2381172 w 11269336"/>
              <a:gd name="connsiteY215" fmla="*/ 2030645 h 2323145"/>
              <a:gd name="connsiteX216" fmla="*/ 2360198 w 11269336"/>
              <a:gd name="connsiteY216" fmla="*/ 2029059 h 2323145"/>
              <a:gd name="connsiteX217" fmla="*/ 2348815 w 11269336"/>
              <a:gd name="connsiteY217" fmla="*/ 2026798 h 2323145"/>
              <a:gd name="connsiteX218" fmla="*/ 2347988 w 11269336"/>
              <a:gd name="connsiteY218" fmla="*/ 2025745 h 2323145"/>
              <a:gd name="connsiteX219" fmla="*/ 2312920 w 11269336"/>
              <a:gd name="connsiteY219" fmla="*/ 2036311 h 2323145"/>
              <a:gd name="connsiteX220" fmla="*/ 2307986 w 11269336"/>
              <a:gd name="connsiteY220" fmla="*/ 2035583 h 2323145"/>
              <a:gd name="connsiteX221" fmla="*/ 2285481 w 11269336"/>
              <a:gd name="connsiteY221" fmla="*/ 2045197 h 2323145"/>
              <a:gd name="connsiteX222" fmla="*/ 2273666 w 11269336"/>
              <a:gd name="connsiteY222" fmla="*/ 2048710 h 2323145"/>
              <a:gd name="connsiteX223" fmla="*/ 2270719 w 11269336"/>
              <a:gd name="connsiteY223" fmla="*/ 2052702 h 2323145"/>
              <a:gd name="connsiteX224" fmla="*/ 2253080 w 11269336"/>
              <a:gd name="connsiteY224" fmla="*/ 2056363 h 2323145"/>
              <a:gd name="connsiteX225" fmla="*/ 2250906 w 11269336"/>
              <a:gd name="connsiteY225" fmla="*/ 2055654 h 2323145"/>
              <a:gd name="connsiteX226" fmla="*/ 2236905 w 11269336"/>
              <a:gd name="connsiteY226" fmla="*/ 2062882 h 2323145"/>
              <a:gd name="connsiteX227" fmla="*/ 2225830 w 11269336"/>
              <a:gd name="connsiteY227" fmla="*/ 2074027 h 2323145"/>
              <a:gd name="connsiteX228" fmla="*/ 2073776 w 11269336"/>
              <a:gd name="connsiteY228" fmla="*/ 2089244 h 2323145"/>
              <a:gd name="connsiteX229" fmla="*/ 1948256 w 11269336"/>
              <a:gd name="connsiteY229" fmla="*/ 2146616 h 2323145"/>
              <a:gd name="connsiteX230" fmla="*/ 1865582 w 11269336"/>
              <a:gd name="connsiteY230" fmla="*/ 2153738 h 2323145"/>
              <a:gd name="connsiteX231" fmla="*/ 1835210 w 11269336"/>
              <a:gd name="connsiteY231" fmla="*/ 2134244 h 2323145"/>
              <a:gd name="connsiteX232" fmla="*/ 1632661 w 11269336"/>
              <a:gd name="connsiteY232" fmla="*/ 2173882 h 2323145"/>
              <a:gd name="connsiteX233" fmla="*/ 1579590 w 11269336"/>
              <a:gd name="connsiteY233" fmla="*/ 2173680 h 2323145"/>
              <a:gd name="connsiteX234" fmla="*/ 1535601 w 11269336"/>
              <a:gd name="connsiteY234" fmla="*/ 2194590 h 2323145"/>
              <a:gd name="connsiteX235" fmla="*/ 1515594 w 11269336"/>
              <a:gd name="connsiteY235" fmla="*/ 2189622 h 2323145"/>
              <a:gd name="connsiteX236" fmla="*/ 1512113 w 11269336"/>
              <a:gd name="connsiteY236" fmla="*/ 2188534 h 2323145"/>
              <a:gd name="connsiteX237" fmla="*/ 1498838 w 11269336"/>
              <a:gd name="connsiteY237" fmla="*/ 2189213 h 2323145"/>
              <a:gd name="connsiteX238" fmla="*/ 1494279 w 11269336"/>
              <a:gd name="connsiteY238" fmla="*/ 2183112 h 2323145"/>
              <a:gd name="connsiteX239" fmla="*/ 1473714 w 11269336"/>
              <a:gd name="connsiteY239" fmla="*/ 2179625 h 2323145"/>
              <a:gd name="connsiteX240" fmla="*/ 1449503 w 11269336"/>
              <a:gd name="connsiteY240" fmla="*/ 2182633 h 2323145"/>
              <a:gd name="connsiteX241" fmla="*/ 1266687 w 11269336"/>
              <a:gd name="connsiteY241" fmla="*/ 2212688 h 2323145"/>
              <a:gd name="connsiteX242" fmla="*/ 1239614 w 11269336"/>
              <a:gd name="connsiteY242" fmla="*/ 2209727 h 2323145"/>
              <a:gd name="connsiteX243" fmla="*/ 1202436 w 11269336"/>
              <a:gd name="connsiteY243" fmla="*/ 2209817 h 2323145"/>
              <a:gd name="connsiteX244" fmla="*/ 1136097 w 11269336"/>
              <a:gd name="connsiteY244" fmla="*/ 2205112 h 2323145"/>
              <a:gd name="connsiteX245" fmla="*/ 988232 w 11269336"/>
              <a:gd name="connsiteY245" fmla="*/ 2235635 h 2323145"/>
              <a:gd name="connsiteX246" fmla="*/ 981959 w 11269336"/>
              <a:gd name="connsiteY246" fmla="*/ 2231607 h 2323145"/>
              <a:gd name="connsiteX247" fmla="*/ 938600 w 11269336"/>
              <a:gd name="connsiteY247" fmla="*/ 2238113 h 2323145"/>
              <a:gd name="connsiteX248" fmla="*/ 791788 w 11269336"/>
              <a:gd name="connsiteY248" fmla="*/ 2293224 h 2323145"/>
              <a:gd name="connsiteX249" fmla="*/ 706914 w 11269336"/>
              <a:gd name="connsiteY249" fmla="*/ 2305046 h 2323145"/>
              <a:gd name="connsiteX250" fmla="*/ 675971 w 11269336"/>
              <a:gd name="connsiteY250" fmla="*/ 2304030 h 2323145"/>
              <a:gd name="connsiteX251" fmla="*/ 624180 w 11269336"/>
              <a:gd name="connsiteY251" fmla="*/ 2302650 h 2323145"/>
              <a:gd name="connsiteX252" fmla="*/ 583453 w 11269336"/>
              <a:gd name="connsiteY252" fmla="*/ 2288788 h 2323145"/>
              <a:gd name="connsiteX253" fmla="*/ 540946 w 11269336"/>
              <a:gd name="connsiteY253" fmla="*/ 2292721 h 2323145"/>
              <a:gd name="connsiteX254" fmla="*/ 533680 w 11269336"/>
              <a:gd name="connsiteY254" fmla="*/ 2310233 h 2323145"/>
              <a:gd name="connsiteX255" fmla="*/ 487366 w 11269336"/>
              <a:gd name="connsiteY255" fmla="*/ 2309053 h 2323145"/>
              <a:gd name="connsiteX256" fmla="*/ 416820 w 11269336"/>
              <a:gd name="connsiteY256" fmla="*/ 2305443 h 2323145"/>
              <a:gd name="connsiteX257" fmla="*/ 376805 w 11269336"/>
              <a:gd name="connsiteY257" fmla="*/ 2307647 h 2323145"/>
              <a:gd name="connsiteX258" fmla="*/ 266777 w 11269336"/>
              <a:gd name="connsiteY258" fmla="*/ 2309012 h 2323145"/>
              <a:gd name="connsiteX259" fmla="*/ 156013 w 11269336"/>
              <a:gd name="connsiteY259" fmla="*/ 2306832 h 2323145"/>
              <a:gd name="connsiteX260" fmla="*/ 87258 w 11269336"/>
              <a:gd name="connsiteY260" fmla="*/ 2285511 h 2323145"/>
              <a:gd name="connsiteX261" fmla="*/ 23798 w 11269336"/>
              <a:gd name="connsiteY261" fmla="*/ 2281822 h 2323145"/>
              <a:gd name="connsiteX262" fmla="*/ 0 w 11269336"/>
              <a:gd name="connsiteY262" fmla="*/ 2285369 h 2323145"/>
              <a:gd name="connsiteX263" fmla="*/ 0 w 11269336"/>
              <a:gd name="connsiteY26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41688 w 11269336"/>
              <a:gd name="connsiteY133" fmla="*/ 2022334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41688 w 11269336"/>
              <a:gd name="connsiteY133" fmla="*/ 2022334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33444 w 11269336"/>
              <a:gd name="connsiteY144" fmla="*/ 2181200 h 2323145"/>
              <a:gd name="connsiteX145" fmla="*/ 4492832 w 11269336"/>
              <a:gd name="connsiteY145" fmla="*/ 2188033 h 2323145"/>
              <a:gd name="connsiteX146" fmla="*/ 4467257 w 11269336"/>
              <a:gd name="connsiteY146" fmla="*/ 2196121 h 2323145"/>
              <a:gd name="connsiteX147" fmla="*/ 4459937 w 11269336"/>
              <a:gd name="connsiteY147" fmla="*/ 2195182 h 2323145"/>
              <a:gd name="connsiteX148" fmla="*/ 4433312 w 11269336"/>
              <a:gd name="connsiteY148" fmla="*/ 2199004 h 2323145"/>
              <a:gd name="connsiteX149" fmla="*/ 4420601 w 11269336"/>
              <a:gd name="connsiteY149" fmla="*/ 2205158 h 2323145"/>
              <a:gd name="connsiteX150" fmla="*/ 4405765 w 11269336"/>
              <a:gd name="connsiteY150" fmla="*/ 2199902 h 2323145"/>
              <a:gd name="connsiteX151" fmla="*/ 4401354 w 11269336"/>
              <a:gd name="connsiteY151" fmla="*/ 2194745 h 2323145"/>
              <a:gd name="connsiteX152" fmla="*/ 4383151 w 11269336"/>
              <a:gd name="connsiteY152" fmla="*/ 2201140 h 2323145"/>
              <a:gd name="connsiteX153" fmla="*/ 4366646 w 11269336"/>
              <a:gd name="connsiteY153" fmla="*/ 2198564 h 2323145"/>
              <a:gd name="connsiteX154" fmla="*/ 4354009 w 11269336"/>
              <a:gd name="connsiteY154" fmla="*/ 2204984 h 2323145"/>
              <a:gd name="connsiteX155" fmla="*/ 4348284 w 11269336"/>
              <a:gd name="connsiteY155" fmla="*/ 2205270 h 2323145"/>
              <a:gd name="connsiteX156" fmla="*/ 4333906 w 11269336"/>
              <a:gd name="connsiteY156" fmla="*/ 2205251 h 2323145"/>
              <a:gd name="connsiteX157" fmla="*/ 4308819 w 11269336"/>
              <a:gd name="connsiteY157" fmla="*/ 2203822 h 2323145"/>
              <a:gd name="connsiteX158" fmla="*/ 4301210 w 11269336"/>
              <a:gd name="connsiteY158" fmla="*/ 2204456 h 2323145"/>
              <a:gd name="connsiteX159" fmla="*/ 4283095 w 11269336"/>
              <a:gd name="connsiteY159" fmla="*/ 2198177 h 2323145"/>
              <a:gd name="connsiteX160" fmla="*/ 4250119 w 11269336"/>
              <a:gd name="connsiteY160" fmla="*/ 2196342 h 2323145"/>
              <a:gd name="connsiteX161" fmla="*/ 4189203 w 11269336"/>
              <a:gd name="connsiteY161" fmla="*/ 2178994 h 2323145"/>
              <a:gd name="connsiteX162" fmla="*/ 4154035 w 11269336"/>
              <a:gd name="connsiteY162" fmla="*/ 2171950 h 2323145"/>
              <a:gd name="connsiteX163" fmla="*/ 4129569 w 11269336"/>
              <a:gd name="connsiteY163" fmla="*/ 2163850 h 2323145"/>
              <a:gd name="connsiteX164" fmla="*/ 4061250 w 11269336"/>
              <a:gd name="connsiteY164" fmla="*/ 2159236 h 2323145"/>
              <a:gd name="connsiteX165" fmla="*/ 3945480 w 11269336"/>
              <a:gd name="connsiteY165" fmla="*/ 2158279 h 2323145"/>
              <a:gd name="connsiteX166" fmla="*/ 3921468 w 11269336"/>
              <a:gd name="connsiteY166" fmla="*/ 2156588 h 2323145"/>
              <a:gd name="connsiteX167" fmla="*/ 3903348 w 11269336"/>
              <a:gd name="connsiteY167" fmla="*/ 2149220 h 2323145"/>
              <a:gd name="connsiteX168" fmla="*/ 3901342 w 11269336"/>
              <a:gd name="connsiteY168" fmla="*/ 2142355 h 2323145"/>
              <a:gd name="connsiteX169" fmla="*/ 3888539 w 11269336"/>
              <a:gd name="connsiteY169" fmla="*/ 2140476 h 2323145"/>
              <a:gd name="connsiteX170" fmla="*/ 3885662 w 11269336"/>
              <a:gd name="connsiteY170" fmla="*/ 2138740 h 2323145"/>
              <a:gd name="connsiteX171" fmla="*/ 3868627 w 11269336"/>
              <a:gd name="connsiteY171" fmla="*/ 2130023 h 2323145"/>
              <a:gd name="connsiteX172" fmla="*/ 3819177 w 11269336"/>
              <a:gd name="connsiteY172" fmla="*/ 2142111 h 2323145"/>
              <a:gd name="connsiteX173" fmla="*/ 3769100 w 11269336"/>
              <a:gd name="connsiteY173" fmla="*/ 2131731 h 2323145"/>
              <a:gd name="connsiteX174" fmla="*/ 3562752 w 11269336"/>
              <a:gd name="connsiteY174" fmla="*/ 2131785 h 2323145"/>
              <a:gd name="connsiteX175" fmla="*/ 3541402 w 11269336"/>
              <a:gd name="connsiteY175" fmla="*/ 2106821 h 2323145"/>
              <a:gd name="connsiteX176" fmla="*/ 3365341 w 11269336"/>
              <a:gd name="connsiteY176" fmla="*/ 2077638 h 2323145"/>
              <a:gd name="connsiteX177" fmla="*/ 3170922 w 11269336"/>
              <a:gd name="connsiteY177" fmla="*/ 2115957 h 2323145"/>
              <a:gd name="connsiteX178" fmla="*/ 3156256 w 11269336"/>
              <a:gd name="connsiteY178" fmla="*/ 2124773 h 2323145"/>
              <a:gd name="connsiteX179" fmla="*/ 3140298 w 11269336"/>
              <a:gd name="connsiteY179" fmla="*/ 2129182 h 2323145"/>
              <a:gd name="connsiteX180" fmla="*/ 3138514 w 11269336"/>
              <a:gd name="connsiteY180" fmla="*/ 2128069 h 2323145"/>
              <a:gd name="connsiteX181" fmla="*/ 3120467 w 11269336"/>
              <a:gd name="connsiteY181" fmla="*/ 2128281 h 2323145"/>
              <a:gd name="connsiteX182" fmla="*/ 3116175 w 11269336"/>
              <a:gd name="connsiteY182" fmla="*/ 2131633 h 2323145"/>
              <a:gd name="connsiteX183" fmla="*/ 3103685 w 11269336"/>
              <a:gd name="connsiteY183" fmla="*/ 2132814 h 2323145"/>
              <a:gd name="connsiteX184" fmla="*/ 3078794 w 11269336"/>
              <a:gd name="connsiteY184" fmla="*/ 2137935 h 2323145"/>
              <a:gd name="connsiteX185" fmla="*/ 3074407 w 11269336"/>
              <a:gd name="connsiteY185" fmla="*/ 2136274 h 2323145"/>
              <a:gd name="connsiteX186" fmla="*/ 3037285 w 11269336"/>
              <a:gd name="connsiteY186" fmla="*/ 2139919 h 2323145"/>
              <a:gd name="connsiteX187" fmla="*/ 3036901 w 11269336"/>
              <a:gd name="connsiteY187" fmla="*/ 2138726 h 2323145"/>
              <a:gd name="connsiteX188" fmla="*/ 3026996 w 11269336"/>
              <a:gd name="connsiteY188" fmla="*/ 2134322 h 2323145"/>
              <a:gd name="connsiteX189" fmla="*/ 3007772 w 11269336"/>
              <a:gd name="connsiteY189" fmla="*/ 2128742 h 2323145"/>
              <a:gd name="connsiteX190" fmla="*/ 2965030 w 11269336"/>
              <a:gd name="connsiteY190" fmla="*/ 2100494 h 2323145"/>
              <a:gd name="connsiteX191" fmla="*/ 2926342 w 11269336"/>
              <a:gd name="connsiteY191" fmla="*/ 2104155 h 2323145"/>
              <a:gd name="connsiteX192" fmla="*/ 2918608 w 11269336"/>
              <a:gd name="connsiteY192" fmla="*/ 2104215 h 2323145"/>
              <a:gd name="connsiteX193" fmla="*/ 2918475 w 11269336"/>
              <a:gd name="connsiteY193" fmla="*/ 2103937 h 2323145"/>
              <a:gd name="connsiteX194" fmla="*/ 2910360 w 11269336"/>
              <a:gd name="connsiteY194" fmla="*/ 2103444 h 2323145"/>
              <a:gd name="connsiteX195" fmla="*/ 2904507 w 11269336"/>
              <a:gd name="connsiteY195" fmla="*/ 2104326 h 2323145"/>
              <a:gd name="connsiteX196" fmla="*/ 2889503 w 11269336"/>
              <a:gd name="connsiteY196" fmla="*/ 2104443 h 2323145"/>
              <a:gd name="connsiteX197" fmla="*/ 2884480 w 11269336"/>
              <a:gd name="connsiteY197" fmla="*/ 2102626 h 2323145"/>
              <a:gd name="connsiteX198" fmla="*/ 2882689 w 11269336"/>
              <a:gd name="connsiteY198" fmla="*/ 2099228 h 2323145"/>
              <a:gd name="connsiteX199" fmla="*/ 2881291 w 11269336"/>
              <a:gd name="connsiteY199" fmla="*/ 2099618 h 2323145"/>
              <a:gd name="connsiteX200" fmla="*/ 2853979 w 11269336"/>
              <a:gd name="connsiteY200" fmla="*/ 2090388 h 2323145"/>
              <a:gd name="connsiteX201" fmla="*/ 2791790 w 11269336"/>
              <a:gd name="connsiteY201" fmla="*/ 2080332 h 2323145"/>
              <a:gd name="connsiteX202" fmla="*/ 2755844 w 11269336"/>
              <a:gd name="connsiteY202" fmla="*/ 2078874 h 2323145"/>
              <a:gd name="connsiteX203" fmla="*/ 2657742 w 11269336"/>
              <a:gd name="connsiteY203" fmla="*/ 2070179 h 2323145"/>
              <a:gd name="connsiteX204" fmla="*/ 2559549 w 11269336"/>
              <a:gd name="connsiteY204" fmla="*/ 2057873 h 2323145"/>
              <a:gd name="connsiteX205" fmla="*/ 2512054 w 11269336"/>
              <a:gd name="connsiteY205" fmla="*/ 2031671 h 2323145"/>
              <a:gd name="connsiteX206" fmla="*/ 2506437 w 11269336"/>
              <a:gd name="connsiteY206" fmla="*/ 2030918 h 2323145"/>
              <a:gd name="connsiteX207" fmla="*/ 2491752 w 11269336"/>
              <a:gd name="connsiteY207" fmla="*/ 2033906 h 2323145"/>
              <a:gd name="connsiteX208" fmla="*/ 2486338 w 11269336"/>
              <a:gd name="connsiteY208" fmla="*/ 2035862 h 2323145"/>
              <a:gd name="connsiteX209" fmla="*/ 2478186 w 11269336"/>
              <a:gd name="connsiteY209" fmla="*/ 2036953 h 2323145"/>
              <a:gd name="connsiteX210" fmla="*/ 2477950 w 11269336"/>
              <a:gd name="connsiteY210" fmla="*/ 2036715 h 2323145"/>
              <a:gd name="connsiteX211" fmla="*/ 2470381 w 11269336"/>
              <a:gd name="connsiteY211" fmla="*/ 2038256 h 2323145"/>
              <a:gd name="connsiteX212" fmla="*/ 2433781 w 11269336"/>
              <a:gd name="connsiteY212" fmla="*/ 2049140 h 2323145"/>
              <a:gd name="connsiteX213" fmla="*/ 2381172 w 11269336"/>
              <a:gd name="connsiteY213" fmla="*/ 2030645 h 2323145"/>
              <a:gd name="connsiteX214" fmla="*/ 2360198 w 11269336"/>
              <a:gd name="connsiteY214" fmla="*/ 2029059 h 2323145"/>
              <a:gd name="connsiteX215" fmla="*/ 2348815 w 11269336"/>
              <a:gd name="connsiteY215" fmla="*/ 2026798 h 2323145"/>
              <a:gd name="connsiteX216" fmla="*/ 2347988 w 11269336"/>
              <a:gd name="connsiteY216" fmla="*/ 2025745 h 2323145"/>
              <a:gd name="connsiteX217" fmla="*/ 2312920 w 11269336"/>
              <a:gd name="connsiteY217" fmla="*/ 2036311 h 2323145"/>
              <a:gd name="connsiteX218" fmla="*/ 2307986 w 11269336"/>
              <a:gd name="connsiteY218" fmla="*/ 2035583 h 2323145"/>
              <a:gd name="connsiteX219" fmla="*/ 2285481 w 11269336"/>
              <a:gd name="connsiteY219" fmla="*/ 2045197 h 2323145"/>
              <a:gd name="connsiteX220" fmla="*/ 2273666 w 11269336"/>
              <a:gd name="connsiteY220" fmla="*/ 2048710 h 2323145"/>
              <a:gd name="connsiteX221" fmla="*/ 2270719 w 11269336"/>
              <a:gd name="connsiteY221" fmla="*/ 2052702 h 2323145"/>
              <a:gd name="connsiteX222" fmla="*/ 2253080 w 11269336"/>
              <a:gd name="connsiteY222" fmla="*/ 2056363 h 2323145"/>
              <a:gd name="connsiteX223" fmla="*/ 2250906 w 11269336"/>
              <a:gd name="connsiteY223" fmla="*/ 2055654 h 2323145"/>
              <a:gd name="connsiteX224" fmla="*/ 2236905 w 11269336"/>
              <a:gd name="connsiteY224" fmla="*/ 2062882 h 2323145"/>
              <a:gd name="connsiteX225" fmla="*/ 2225830 w 11269336"/>
              <a:gd name="connsiteY225" fmla="*/ 2074027 h 2323145"/>
              <a:gd name="connsiteX226" fmla="*/ 2073776 w 11269336"/>
              <a:gd name="connsiteY226" fmla="*/ 2089244 h 2323145"/>
              <a:gd name="connsiteX227" fmla="*/ 1948256 w 11269336"/>
              <a:gd name="connsiteY227" fmla="*/ 2146616 h 2323145"/>
              <a:gd name="connsiteX228" fmla="*/ 1865582 w 11269336"/>
              <a:gd name="connsiteY228" fmla="*/ 2153738 h 2323145"/>
              <a:gd name="connsiteX229" fmla="*/ 1835210 w 11269336"/>
              <a:gd name="connsiteY229" fmla="*/ 2134244 h 2323145"/>
              <a:gd name="connsiteX230" fmla="*/ 1632661 w 11269336"/>
              <a:gd name="connsiteY230" fmla="*/ 2173882 h 2323145"/>
              <a:gd name="connsiteX231" fmla="*/ 1579590 w 11269336"/>
              <a:gd name="connsiteY231" fmla="*/ 2173680 h 2323145"/>
              <a:gd name="connsiteX232" fmla="*/ 1535601 w 11269336"/>
              <a:gd name="connsiteY232" fmla="*/ 2194590 h 2323145"/>
              <a:gd name="connsiteX233" fmla="*/ 1515594 w 11269336"/>
              <a:gd name="connsiteY233" fmla="*/ 2189622 h 2323145"/>
              <a:gd name="connsiteX234" fmla="*/ 1512113 w 11269336"/>
              <a:gd name="connsiteY234" fmla="*/ 2188534 h 2323145"/>
              <a:gd name="connsiteX235" fmla="*/ 1498838 w 11269336"/>
              <a:gd name="connsiteY235" fmla="*/ 2189213 h 2323145"/>
              <a:gd name="connsiteX236" fmla="*/ 1494279 w 11269336"/>
              <a:gd name="connsiteY236" fmla="*/ 2183112 h 2323145"/>
              <a:gd name="connsiteX237" fmla="*/ 1473714 w 11269336"/>
              <a:gd name="connsiteY237" fmla="*/ 2179625 h 2323145"/>
              <a:gd name="connsiteX238" fmla="*/ 1449503 w 11269336"/>
              <a:gd name="connsiteY238" fmla="*/ 2182633 h 2323145"/>
              <a:gd name="connsiteX239" fmla="*/ 1266687 w 11269336"/>
              <a:gd name="connsiteY239" fmla="*/ 2212688 h 2323145"/>
              <a:gd name="connsiteX240" fmla="*/ 1239614 w 11269336"/>
              <a:gd name="connsiteY240" fmla="*/ 2209727 h 2323145"/>
              <a:gd name="connsiteX241" fmla="*/ 1202436 w 11269336"/>
              <a:gd name="connsiteY241" fmla="*/ 2209817 h 2323145"/>
              <a:gd name="connsiteX242" fmla="*/ 1136097 w 11269336"/>
              <a:gd name="connsiteY242" fmla="*/ 2205112 h 2323145"/>
              <a:gd name="connsiteX243" fmla="*/ 988232 w 11269336"/>
              <a:gd name="connsiteY243" fmla="*/ 2235635 h 2323145"/>
              <a:gd name="connsiteX244" fmla="*/ 981959 w 11269336"/>
              <a:gd name="connsiteY244" fmla="*/ 2231607 h 2323145"/>
              <a:gd name="connsiteX245" fmla="*/ 938600 w 11269336"/>
              <a:gd name="connsiteY245" fmla="*/ 2238113 h 2323145"/>
              <a:gd name="connsiteX246" fmla="*/ 791788 w 11269336"/>
              <a:gd name="connsiteY246" fmla="*/ 2293224 h 2323145"/>
              <a:gd name="connsiteX247" fmla="*/ 706914 w 11269336"/>
              <a:gd name="connsiteY247" fmla="*/ 2305046 h 2323145"/>
              <a:gd name="connsiteX248" fmla="*/ 675971 w 11269336"/>
              <a:gd name="connsiteY248" fmla="*/ 2304030 h 2323145"/>
              <a:gd name="connsiteX249" fmla="*/ 624180 w 11269336"/>
              <a:gd name="connsiteY249" fmla="*/ 2302650 h 2323145"/>
              <a:gd name="connsiteX250" fmla="*/ 583453 w 11269336"/>
              <a:gd name="connsiteY250" fmla="*/ 2288788 h 2323145"/>
              <a:gd name="connsiteX251" fmla="*/ 540946 w 11269336"/>
              <a:gd name="connsiteY251" fmla="*/ 2292721 h 2323145"/>
              <a:gd name="connsiteX252" fmla="*/ 533680 w 11269336"/>
              <a:gd name="connsiteY252" fmla="*/ 2310233 h 2323145"/>
              <a:gd name="connsiteX253" fmla="*/ 487366 w 11269336"/>
              <a:gd name="connsiteY253" fmla="*/ 2309053 h 2323145"/>
              <a:gd name="connsiteX254" fmla="*/ 416820 w 11269336"/>
              <a:gd name="connsiteY254" fmla="*/ 2305443 h 2323145"/>
              <a:gd name="connsiteX255" fmla="*/ 376805 w 11269336"/>
              <a:gd name="connsiteY255" fmla="*/ 2307647 h 2323145"/>
              <a:gd name="connsiteX256" fmla="*/ 266777 w 11269336"/>
              <a:gd name="connsiteY256" fmla="*/ 2309012 h 2323145"/>
              <a:gd name="connsiteX257" fmla="*/ 156013 w 11269336"/>
              <a:gd name="connsiteY257" fmla="*/ 2306832 h 2323145"/>
              <a:gd name="connsiteX258" fmla="*/ 87258 w 11269336"/>
              <a:gd name="connsiteY258" fmla="*/ 2285511 h 2323145"/>
              <a:gd name="connsiteX259" fmla="*/ 23798 w 11269336"/>
              <a:gd name="connsiteY259" fmla="*/ 2281822 h 2323145"/>
              <a:gd name="connsiteX260" fmla="*/ 0 w 11269336"/>
              <a:gd name="connsiteY260" fmla="*/ 2285369 h 2323145"/>
              <a:gd name="connsiteX261" fmla="*/ 0 w 11269336"/>
              <a:gd name="connsiteY26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593061 w 11269336"/>
              <a:gd name="connsiteY142" fmla="*/ 2171597 h 2323145"/>
              <a:gd name="connsiteX143" fmla="*/ 4533444 w 11269336"/>
              <a:gd name="connsiteY143" fmla="*/ 2181200 h 2323145"/>
              <a:gd name="connsiteX144" fmla="*/ 4492832 w 11269336"/>
              <a:gd name="connsiteY144" fmla="*/ 2188033 h 2323145"/>
              <a:gd name="connsiteX145" fmla="*/ 4467257 w 11269336"/>
              <a:gd name="connsiteY145" fmla="*/ 2196121 h 2323145"/>
              <a:gd name="connsiteX146" fmla="*/ 4459937 w 11269336"/>
              <a:gd name="connsiteY146" fmla="*/ 2195182 h 2323145"/>
              <a:gd name="connsiteX147" fmla="*/ 4433312 w 11269336"/>
              <a:gd name="connsiteY147" fmla="*/ 2199004 h 2323145"/>
              <a:gd name="connsiteX148" fmla="*/ 4420601 w 11269336"/>
              <a:gd name="connsiteY148" fmla="*/ 2205158 h 2323145"/>
              <a:gd name="connsiteX149" fmla="*/ 4405765 w 11269336"/>
              <a:gd name="connsiteY149" fmla="*/ 2199902 h 2323145"/>
              <a:gd name="connsiteX150" fmla="*/ 4401354 w 11269336"/>
              <a:gd name="connsiteY150" fmla="*/ 2194745 h 2323145"/>
              <a:gd name="connsiteX151" fmla="*/ 4383151 w 11269336"/>
              <a:gd name="connsiteY151" fmla="*/ 2201140 h 2323145"/>
              <a:gd name="connsiteX152" fmla="*/ 4366646 w 11269336"/>
              <a:gd name="connsiteY152" fmla="*/ 2198564 h 2323145"/>
              <a:gd name="connsiteX153" fmla="*/ 4354009 w 11269336"/>
              <a:gd name="connsiteY153" fmla="*/ 2204984 h 2323145"/>
              <a:gd name="connsiteX154" fmla="*/ 4348284 w 11269336"/>
              <a:gd name="connsiteY154" fmla="*/ 2205270 h 2323145"/>
              <a:gd name="connsiteX155" fmla="*/ 4333906 w 11269336"/>
              <a:gd name="connsiteY155" fmla="*/ 2205251 h 2323145"/>
              <a:gd name="connsiteX156" fmla="*/ 4308819 w 11269336"/>
              <a:gd name="connsiteY156" fmla="*/ 2203822 h 2323145"/>
              <a:gd name="connsiteX157" fmla="*/ 4301210 w 11269336"/>
              <a:gd name="connsiteY157" fmla="*/ 2204456 h 2323145"/>
              <a:gd name="connsiteX158" fmla="*/ 4283095 w 11269336"/>
              <a:gd name="connsiteY158" fmla="*/ 2198177 h 2323145"/>
              <a:gd name="connsiteX159" fmla="*/ 4250119 w 11269336"/>
              <a:gd name="connsiteY159" fmla="*/ 2196342 h 2323145"/>
              <a:gd name="connsiteX160" fmla="*/ 4189203 w 11269336"/>
              <a:gd name="connsiteY160" fmla="*/ 2178994 h 2323145"/>
              <a:gd name="connsiteX161" fmla="*/ 4154035 w 11269336"/>
              <a:gd name="connsiteY161" fmla="*/ 2171950 h 2323145"/>
              <a:gd name="connsiteX162" fmla="*/ 4129569 w 11269336"/>
              <a:gd name="connsiteY162" fmla="*/ 2163850 h 2323145"/>
              <a:gd name="connsiteX163" fmla="*/ 4061250 w 11269336"/>
              <a:gd name="connsiteY163" fmla="*/ 2159236 h 2323145"/>
              <a:gd name="connsiteX164" fmla="*/ 3945480 w 11269336"/>
              <a:gd name="connsiteY164" fmla="*/ 2158279 h 2323145"/>
              <a:gd name="connsiteX165" fmla="*/ 3921468 w 11269336"/>
              <a:gd name="connsiteY165" fmla="*/ 2156588 h 2323145"/>
              <a:gd name="connsiteX166" fmla="*/ 3903348 w 11269336"/>
              <a:gd name="connsiteY166" fmla="*/ 2149220 h 2323145"/>
              <a:gd name="connsiteX167" fmla="*/ 3901342 w 11269336"/>
              <a:gd name="connsiteY167" fmla="*/ 2142355 h 2323145"/>
              <a:gd name="connsiteX168" fmla="*/ 3888539 w 11269336"/>
              <a:gd name="connsiteY168" fmla="*/ 2140476 h 2323145"/>
              <a:gd name="connsiteX169" fmla="*/ 3885662 w 11269336"/>
              <a:gd name="connsiteY169" fmla="*/ 2138740 h 2323145"/>
              <a:gd name="connsiteX170" fmla="*/ 3868627 w 11269336"/>
              <a:gd name="connsiteY170" fmla="*/ 2130023 h 2323145"/>
              <a:gd name="connsiteX171" fmla="*/ 3819177 w 11269336"/>
              <a:gd name="connsiteY171" fmla="*/ 2142111 h 2323145"/>
              <a:gd name="connsiteX172" fmla="*/ 3769100 w 11269336"/>
              <a:gd name="connsiteY172" fmla="*/ 2131731 h 2323145"/>
              <a:gd name="connsiteX173" fmla="*/ 3562752 w 11269336"/>
              <a:gd name="connsiteY173" fmla="*/ 2131785 h 2323145"/>
              <a:gd name="connsiteX174" fmla="*/ 3541402 w 11269336"/>
              <a:gd name="connsiteY174" fmla="*/ 2106821 h 2323145"/>
              <a:gd name="connsiteX175" fmla="*/ 3365341 w 11269336"/>
              <a:gd name="connsiteY175" fmla="*/ 2077638 h 2323145"/>
              <a:gd name="connsiteX176" fmla="*/ 3170922 w 11269336"/>
              <a:gd name="connsiteY176" fmla="*/ 2115957 h 2323145"/>
              <a:gd name="connsiteX177" fmla="*/ 3156256 w 11269336"/>
              <a:gd name="connsiteY177" fmla="*/ 2124773 h 2323145"/>
              <a:gd name="connsiteX178" fmla="*/ 3140298 w 11269336"/>
              <a:gd name="connsiteY178" fmla="*/ 2129182 h 2323145"/>
              <a:gd name="connsiteX179" fmla="*/ 3138514 w 11269336"/>
              <a:gd name="connsiteY179" fmla="*/ 2128069 h 2323145"/>
              <a:gd name="connsiteX180" fmla="*/ 3120467 w 11269336"/>
              <a:gd name="connsiteY180" fmla="*/ 2128281 h 2323145"/>
              <a:gd name="connsiteX181" fmla="*/ 3116175 w 11269336"/>
              <a:gd name="connsiteY181" fmla="*/ 2131633 h 2323145"/>
              <a:gd name="connsiteX182" fmla="*/ 3103685 w 11269336"/>
              <a:gd name="connsiteY182" fmla="*/ 2132814 h 2323145"/>
              <a:gd name="connsiteX183" fmla="*/ 3078794 w 11269336"/>
              <a:gd name="connsiteY183" fmla="*/ 2137935 h 2323145"/>
              <a:gd name="connsiteX184" fmla="*/ 3074407 w 11269336"/>
              <a:gd name="connsiteY184" fmla="*/ 2136274 h 2323145"/>
              <a:gd name="connsiteX185" fmla="*/ 3037285 w 11269336"/>
              <a:gd name="connsiteY185" fmla="*/ 2139919 h 2323145"/>
              <a:gd name="connsiteX186" fmla="*/ 3036901 w 11269336"/>
              <a:gd name="connsiteY186" fmla="*/ 2138726 h 2323145"/>
              <a:gd name="connsiteX187" fmla="*/ 3026996 w 11269336"/>
              <a:gd name="connsiteY187" fmla="*/ 2134322 h 2323145"/>
              <a:gd name="connsiteX188" fmla="*/ 3007772 w 11269336"/>
              <a:gd name="connsiteY188" fmla="*/ 2128742 h 2323145"/>
              <a:gd name="connsiteX189" fmla="*/ 2965030 w 11269336"/>
              <a:gd name="connsiteY189" fmla="*/ 2100494 h 2323145"/>
              <a:gd name="connsiteX190" fmla="*/ 2926342 w 11269336"/>
              <a:gd name="connsiteY190" fmla="*/ 2104155 h 2323145"/>
              <a:gd name="connsiteX191" fmla="*/ 2918608 w 11269336"/>
              <a:gd name="connsiteY191" fmla="*/ 2104215 h 2323145"/>
              <a:gd name="connsiteX192" fmla="*/ 2918475 w 11269336"/>
              <a:gd name="connsiteY192" fmla="*/ 2103937 h 2323145"/>
              <a:gd name="connsiteX193" fmla="*/ 2910360 w 11269336"/>
              <a:gd name="connsiteY193" fmla="*/ 2103444 h 2323145"/>
              <a:gd name="connsiteX194" fmla="*/ 2904507 w 11269336"/>
              <a:gd name="connsiteY194" fmla="*/ 2104326 h 2323145"/>
              <a:gd name="connsiteX195" fmla="*/ 2889503 w 11269336"/>
              <a:gd name="connsiteY195" fmla="*/ 2104443 h 2323145"/>
              <a:gd name="connsiteX196" fmla="*/ 2884480 w 11269336"/>
              <a:gd name="connsiteY196" fmla="*/ 2102626 h 2323145"/>
              <a:gd name="connsiteX197" fmla="*/ 2882689 w 11269336"/>
              <a:gd name="connsiteY197" fmla="*/ 2099228 h 2323145"/>
              <a:gd name="connsiteX198" fmla="*/ 2881291 w 11269336"/>
              <a:gd name="connsiteY198" fmla="*/ 2099618 h 2323145"/>
              <a:gd name="connsiteX199" fmla="*/ 2853979 w 11269336"/>
              <a:gd name="connsiteY199" fmla="*/ 2090388 h 2323145"/>
              <a:gd name="connsiteX200" fmla="*/ 2791790 w 11269336"/>
              <a:gd name="connsiteY200" fmla="*/ 2080332 h 2323145"/>
              <a:gd name="connsiteX201" fmla="*/ 2755844 w 11269336"/>
              <a:gd name="connsiteY201" fmla="*/ 2078874 h 2323145"/>
              <a:gd name="connsiteX202" fmla="*/ 2657742 w 11269336"/>
              <a:gd name="connsiteY202" fmla="*/ 2070179 h 2323145"/>
              <a:gd name="connsiteX203" fmla="*/ 2559549 w 11269336"/>
              <a:gd name="connsiteY203" fmla="*/ 2057873 h 2323145"/>
              <a:gd name="connsiteX204" fmla="*/ 2512054 w 11269336"/>
              <a:gd name="connsiteY204" fmla="*/ 2031671 h 2323145"/>
              <a:gd name="connsiteX205" fmla="*/ 2506437 w 11269336"/>
              <a:gd name="connsiteY205" fmla="*/ 2030918 h 2323145"/>
              <a:gd name="connsiteX206" fmla="*/ 2491752 w 11269336"/>
              <a:gd name="connsiteY206" fmla="*/ 2033906 h 2323145"/>
              <a:gd name="connsiteX207" fmla="*/ 2486338 w 11269336"/>
              <a:gd name="connsiteY207" fmla="*/ 2035862 h 2323145"/>
              <a:gd name="connsiteX208" fmla="*/ 2478186 w 11269336"/>
              <a:gd name="connsiteY208" fmla="*/ 2036953 h 2323145"/>
              <a:gd name="connsiteX209" fmla="*/ 2477950 w 11269336"/>
              <a:gd name="connsiteY209" fmla="*/ 2036715 h 2323145"/>
              <a:gd name="connsiteX210" fmla="*/ 2470381 w 11269336"/>
              <a:gd name="connsiteY210" fmla="*/ 2038256 h 2323145"/>
              <a:gd name="connsiteX211" fmla="*/ 2433781 w 11269336"/>
              <a:gd name="connsiteY211" fmla="*/ 2049140 h 2323145"/>
              <a:gd name="connsiteX212" fmla="*/ 2381172 w 11269336"/>
              <a:gd name="connsiteY212" fmla="*/ 2030645 h 2323145"/>
              <a:gd name="connsiteX213" fmla="*/ 2360198 w 11269336"/>
              <a:gd name="connsiteY213" fmla="*/ 2029059 h 2323145"/>
              <a:gd name="connsiteX214" fmla="*/ 2348815 w 11269336"/>
              <a:gd name="connsiteY214" fmla="*/ 2026798 h 2323145"/>
              <a:gd name="connsiteX215" fmla="*/ 2347988 w 11269336"/>
              <a:gd name="connsiteY215" fmla="*/ 2025745 h 2323145"/>
              <a:gd name="connsiteX216" fmla="*/ 2312920 w 11269336"/>
              <a:gd name="connsiteY216" fmla="*/ 2036311 h 2323145"/>
              <a:gd name="connsiteX217" fmla="*/ 2307986 w 11269336"/>
              <a:gd name="connsiteY217" fmla="*/ 2035583 h 2323145"/>
              <a:gd name="connsiteX218" fmla="*/ 2285481 w 11269336"/>
              <a:gd name="connsiteY218" fmla="*/ 2045197 h 2323145"/>
              <a:gd name="connsiteX219" fmla="*/ 2273666 w 11269336"/>
              <a:gd name="connsiteY219" fmla="*/ 2048710 h 2323145"/>
              <a:gd name="connsiteX220" fmla="*/ 2270719 w 11269336"/>
              <a:gd name="connsiteY220" fmla="*/ 2052702 h 2323145"/>
              <a:gd name="connsiteX221" fmla="*/ 2253080 w 11269336"/>
              <a:gd name="connsiteY221" fmla="*/ 2056363 h 2323145"/>
              <a:gd name="connsiteX222" fmla="*/ 2250906 w 11269336"/>
              <a:gd name="connsiteY222" fmla="*/ 2055654 h 2323145"/>
              <a:gd name="connsiteX223" fmla="*/ 2236905 w 11269336"/>
              <a:gd name="connsiteY223" fmla="*/ 2062882 h 2323145"/>
              <a:gd name="connsiteX224" fmla="*/ 2225830 w 11269336"/>
              <a:gd name="connsiteY224" fmla="*/ 2074027 h 2323145"/>
              <a:gd name="connsiteX225" fmla="*/ 2073776 w 11269336"/>
              <a:gd name="connsiteY225" fmla="*/ 2089244 h 2323145"/>
              <a:gd name="connsiteX226" fmla="*/ 1948256 w 11269336"/>
              <a:gd name="connsiteY226" fmla="*/ 2146616 h 2323145"/>
              <a:gd name="connsiteX227" fmla="*/ 1865582 w 11269336"/>
              <a:gd name="connsiteY227" fmla="*/ 2153738 h 2323145"/>
              <a:gd name="connsiteX228" fmla="*/ 1835210 w 11269336"/>
              <a:gd name="connsiteY228" fmla="*/ 2134244 h 2323145"/>
              <a:gd name="connsiteX229" fmla="*/ 1632661 w 11269336"/>
              <a:gd name="connsiteY229" fmla="*/ 2173882 h 2323145"/>
              <a:gd name="connsiteX230" fmla="*/ 1579590 w 11269336"/>
              <a:gd name="connsiteY230" fmla="*/ 2173680 h 2323145"/>
              <a:gd name="connsiteX231" fmla="*/ 1535601 w 11269336"/>
              <a:gd name="connsiteY231" fmla="*/ 2194590 h 2323145"/>
              <a:gd name="connsiteX232" fmla="*/ 1515594 w 11269336"/>
              <a:gd name="connsiteY232" fmla="*/ 2189622 h 2323145"/>
              <a:gd name="connsiteX233" fmla="*/ 1512113 w 11269336"/>
              <a:gd name="connsiteY233" fmla="*/ 2188534 h 2323145"/>
              <a:gd name="connsiteX234" fmla="*/ 1498838 w 11269336"/>
              <a:gd name="connsiteY234" fmla="*/ 2189213 h 2323145"/>
              <a:gd name="connsiteX235" fmla="*/ 1494279 w 11269336"/>
              <a:gd name="connsiteY235" fmla="*/ 2183112 h 2323145"/>
              <a:gd name="connsiteX236" fmla="*/ 1473714 w 11269336"/>
              <a:gd name="connsiteY236" fmla="*/ 2179625 h 2323145"/>
              <a:gd name="connsiteX237" fmla="*/ 1449503 w 11269336"/>
              <a:gd name="connsiteY237" fmla="*/ 2182633 h 2323145"/>
              <a:gd name="connsiteX238" fmla="*/ 1266687 w 11269336"/>
              <a:gd name="connsiteY238" fmla="*/ 2212688 h 2323145"/>
              <a:gd name="connsiteX239" fmla="*/ 1239614 w 11269336"/>
              <a:gd name="connsiteY239" fmla="*/ 2209727 h 2323145"/>
              <a:gd name="connsiteX240" fmla="*/ 1202436 w 11269336"/>
              <a:gd name="connsiteY240" fmla="*/ 2209817 h 2323145"/>
              <a:gd name="connsiteX241" fmla="*/ 1136097 w 11269336"/>
              <a:gd name="connsiteY241" fmla="*/ 2205112 h 2323145"/>
              <a:gd name="connsiteX242" fmla="*/ 988232 w 11269336"/>
              <a:gd name="connsiteY242" fmla="*/ 2235635 h 2323145"/>
              <a:gd name="connsiteX243" fmla="*/ 981959 w 11269336"/>
              <a:gd name="connsiteY243" fmla="*/ 2231607 h 2323145"/>
              <a:gd name="connsiteX244" fmla="*/ 938600 w 11269336"/>
              <a:gd name="connsiteY244" fmla="*/ 2238113 h 2323145"/>
              <a:gd name="connsiteX245" fmla="*/ 791788 w 11269336"/>
              <a:gd name="connsiteY245" fmla="*/ 2293224 h 2323145"/>
              <a:gd name="connsiteX246" fmla="*/ 706914 w 11269336"/>
              <a:gd name="connsiteY246" fmla="*/ 2305046 h 2323145"/>
              <a:gd name="connsiteX247" fmla="*/ 675971 w 11269336"/>
              <a:gd name="connsiteY247" fmla="*/ 2304030 h 2323145"/>
              <a:gd name="connsiteX248" fmla="*/ 624180 w 11269336"/>
              <a:gd name="connsiteY248" fmla="*/ 2302650 h 2323145"/>
              <a:gd name="connsiteX249" fmla="*/ 583453 w 11269336"/>
              <a:gd name="connsiteY249" fmla="*/ 2288788 h 2323145"/>
              <a:gd name="connsiteX250" fmla="*/ 540946 w 11269336"/>
              <a:gd name="connsiteY250" fmla="*/ 2292721 h 2323145"/>
              <a:gd name="connsiteX251" fmla="*/ 533680 w 11269336"/>
              <a:gd name="connsiteY251" fmla="*/ 2310233 h 2323145"/>
              <a:gd name="connsiteX252" fmla="*/ 487366 w 11269336"/>
              <a:gd name="connsiteY252" fmla="*/ 2309053 h 2323145"/>
              <a:gd name="connsiteX253" fmla="*/ 416820 w 11269336"/>
              <a:gd name="connsiteY253" fmla="*/ 2305443 h 2323145"/>
              <a:gd name="connsiteX254" fmla="*/ 376805 w 11269336"/>
              <a:gd name="connsiteY254" fmla="*/ 2307647 h 2323145"/>
              <a:gd name="connsiteX255" fmla="*/ 266777 w 11269336"/>
              <a:gd name="connsiteY255" fmla="*/ 2309012 h 2323145"/>
              <a:gd name="connsiteX256" fmla="*/ 156013 w 11269336"/>
              <a:gd name="connsiteY256" fmla="*/ 2306832 h 2323145"/>
              <a:gd name="connsiteX257" fmla="*/ 87258 w 11269336"/>
              <a:gd name="connsiteY257" fmla="*/ 2285511 h 2323145"/>
              <a:gd name="connsiteX258" fmla="*/ 23798 w 11269336"/>
              <a:gd name="connsiteY258" fmla="*/ 2281822 h 2323145"/>
              <a:gd name="connsiteX259" fmla="*/ 0 w 11269336"/>
              <a:gd name="connsiteY259" fmla="*/ 2285369 h 2323145"/>
              <a:gd name="connsiteX260" fmla="*/ 0 w 11269336"/>
              <a:gd name="connsiteY260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593061 w 11269336"/>
              <a:gd name="connsiteY141" fmla="*/ 2171597 h 2323145"/>
              <a:gd name="connsiteX142" fmla="*/ 4533444 w 11269336"/>
              <a:gd name="connsiteY142" fmla="*/ 2181200 h 2323145"/>
              <a:gd name="connsiteX143" fmla="*/ 4492832 w 11269336"/>
              <a:gd name="connsiteY143" fmla="*/ 2188033 h 2323145"/>
              <a:gd name="connsiteX144" fmla="*/ 4467257 w 11269336"/>
              <a:gd name="connsiteY144" fmla="*/ 2196121 h 2323145"/>
              <a:gd name="connsiteX145" fmla="*/ 4459937 w 11269336"/>
              <a:gd name="connsiteY145" fmla="*/ 2195182 h 2323145"/>
              <a:gd name="connsiteX146" fmla="*/ 4433312 w 11269336"/>
              <a:gd name="connsiteY146" fmla="*/ 2199004 h 2323145"/>
              <a:gd name="connsiteX147" fmla="*/ 4420601 w 11269336"/>
              <a:gd name="connsiteY147" fmla="*/ 2205158 h 2323145"/>
              <a:gd name="connsiteX148" fmla="*/ 4405765 w 11269336"/>
              <a:gd name="connsiteY148" fmla="*/ 2199902 h 2323145"/>
              <a:gd name="connsiteX149" fmla="*/ 4401354 w 11269336"/>
              <a:gd name="connsiteY149" fmla="*/ 2194745 h 2323145"/>
              <a:gd name="connsiteX150" fmla="*/ 4383151 w 11269336"/>
              <a:gd name="connsiteY150" fmla="*/ 2201140 h 2323145"/>
              <a:gd name="connsiteX151" fmla="*/ 4366646 w 11269336"/>
              <a:gd name="connsiteY151" fmla="*/ 2198564 h 2323145"/>
              <a:gd name="connsiteX152" fmla="*/ 4354009 w 11269336"/>
              <a:gd name="connsiteY152" fmla="*/ 2204984 h 2323145"/>
              <a:gd name="connsiteX153" fmla="*/ 4348284 w 11269336"/>
              <a:gd name="connsiteY153" fmla="*/ 2205270 h 2323145"/>
              <a:gd name="connsiteX154" fmla="*/ 4333906 w 11269336"/>
              <a:gd name="connsiteY154" fmla="*/ 2205251 h 2323145"/>
              <a:gd name="connsiteX155" fmla="*/ 4308819 w 11269336"/>
              <a:gd name="connsiteY155" fmla="*/ 2203822 h 2323145"/>
              <a:gd name="connsiteX156" fmla="*/ 4301210 w 11269336"/>
              <a:gd name="connsiteY156" fmla="*/ 2204456 h 2323145"/>
              <a:gd name="connsiteX157" fmla="*/ 4283095 w 11269336"/>
              <a:gd name="connsiteY157" fmla="*/ 2198177 h 2323145"/>
              <a:gd name="connsiteX158" fmla="*/ 4250119 w 11269336"/>
              <a:gd name="connsiteY158" fmla="*/ 2196342 h 2323145"/>
              <a:gd name="connsiteX159" fmla="*/ 4189203 w 11269336"/>
              <a:gd name="connsiteY159" fmla="*/ 2178994 h 2323145"/>
              <a:gd name="connsiteX160" fmla="*/ 4154035 w 11269336"/>
              <a:gd name="connsiteY160" fmla="*/ 2171950 h 2323145"/>
              <a:gd name="connsiteX161" fmla="*/ 4129569 w 11269336"/>
              <a:gd name="connsiteY161" fmla="*/ 2163850 h 2323145"/>
              <a:gd name="connsiteX162" fmla="*/ 4061250 w 11269336"/>
              <a:gd name="connsiteY162" fmla="*/ 2159236 h 2323145"/>
              <a:gd name="connsiteX163" fmla="*/ 3945480 w 11269336"/>
              <a:gd name="connsiteY163" fmla="*/ 2158279 h 2323145"/>
              <a:gd name="connsiteX164" fmla="*/ 3921468 w 11269336"/>
              <a:gd name="connsiteY164" fmla="*/ 2156588 h 2323145"/>
              <a:gd name="connsiteX165" fmla="*/ 3903348 w 11269336"/>
              <a:gd name="connsiteY165" fmla="*/ 2149220 h 2323145"/>
              <a:gd name="connsiteX166" fmla="*/ 3901342 w 11269336"/>
              <a:gd name="connsiteY166" fmla="*/ 2142355 h 2323145"/>
              <a:gd name="connsiteX167" fmla="*/ 3888539 w 11269336"/>
              <a:gd name="connsiteY167" fmla="*/ 2140476 h 2323145"/>
              <a:gd name="connsiteX168" fmla="*/ 3885662 w 11269336"/>
              <a:gd name="connsiteY168" fmla="*/ 2138740 h 2323145"/>
              <a:gd name="connsiteX169" fmla="*/ 3868627 w 11269336"/>
              <a:gd name="connsiteY169" fmla="*/ 2130023 h 2323145"/>
              <a:gd name="connsiteX170" fmla="*/ 3819177 w 11269336"/>
              <a:gd name="connsiteY170" fmla="*/ 2142111 h 2323145"/>
              <a:gd name="connsiteX171" fmla="*/ 3769100 w 11269336"/>
              <a:gd name="connsiteY171" fmla="*/ 2131731 h 2323145"/>
              <a:gd name="connsiteX172" fmla="*/ 3562752 w 11269336"/>
              <a:gd name="connsiteY172" fmla="*/ 2131785 h 2323145"/>
              <a:gd name="connsiteX173" fmla="*/ 3541402 w 11269336"/>
              <a:gd name="connsiteY173" fmla="*/ 2106821 h 2323145"/>
              <a:gd name="connsiteX174" fmla="*/ 3365341 w 11269336"/>
              <a:gd name="connsiteY174" fmla="*/ 2077638 h 2323145"/>
              <a:gd name="connsiteX175" fmla="*/ 3170922 w 11269336"/>
              <a:gd name="connsiteY175" fmla="*/ 2115957 h 2323145"/>
              <a:gd name="connsiteX176" fmla="*/ 3156256 w 11269336"/>
              <a:gd name="connsiteY176" fmla="*/ 2124773 h 2323145"/>
              <a:gd name="connsiteX177" fmla="*/ 3140298 w 11269336"/>
              <a:gd name="connsiteY177" fmla="*/ 2129182 h 2323145"/>
              <a:gd name="connsiteX178" fmla="*/ 3138514 w 11269336"/>
              <a:gd name="connsiteY178" fmla="*/ 2128069 h 2323145"/>
              <a:gd name="connsiteX179" fmla="*/ 3120467 w 11269336"/>
              <a:gd name="connsiteY179" fmla="*/ 2128281 h 2323145"/>
              <a:gd name="connsiteX180" fmla="*/ 3116175 w 11269336"/>
              <a:gd name="connsiteY180" fmla="*/ 2131633 h 2323145"/>
              <a:gd name="connsiteX181" fmla="*/ 3103685 w 11269336"/>
              <a:gd name="connsiteY181" fmla="*/ 2132814 h 2323145"/>
              <a:gd name="connsiteX182" fmla="*/ 3078794 w 11269336"/>
              <a:gd name="connsiteY182" fmla="*/ 2137935 h 2323145"/>
              <a:gd name="connsiteX183" fmla="*/ 3074407 w 11269336"/>
              <a:gd name="connsiteY183" fmla="*/ 2136274 h 2323145"/>
              <a:gd name="connsiteX184" fmla="*/ 3037285 w 11269336"/>
              <a:gd name="connsiteY184" fmla="*/ 2139919 h 2323145"/>
              <a:gd name="connsiteX185" fmla="*/ 3036901 w 11269336"/>
              <a:gd name="connsiteY185" fmla="*/ 2138726 h 2323145"/>
              <a:gd name="connsiteX186" fmla="*/ 3026996 w 11269336"/>
              <a:gd name="connsiteY186" fmla="*/ 2134322 h 2323145"/>
              <a:gd name="connsiteX187" fmla="*/ 3007772 w 11269336"/>
              <a:gd name="connsiteY187" fmla="*/ 2128742 h 2323145"/>
              <a:gd name="connsiteX188" fmla="*/ 2965030 w 11269336"/>
              <a:gd name="connsiteY188" fmla="*/ 2100494 h 2323145"/>
              <a:gd name="connsiteX189" fmla="*/ 2926342 w 11269336"/>
              <a:gd name="connsiteY189" fmla="*/ 2104155 h 2323145"/>
              <a:gd name="connsiteX190" fmla="*/ 2918608 w 11269336"/>
              <a:gd name="connsiteY190" fmla="*/ 2104215 h 2323145"/>
              <a:gd name="connsiteX191" fmla="*/ 2918475 w 11269336"/>
              <a:gd name="connsiteY191" fmla="*/ 2103937 h 2323145"/>
              <a:gd name="connsiteX192" fmla="*/ 2910360 w 11269336"/>
              <a:gd name="connsiteY192" fmla="*/ 2103444 h 2323145"/>
              <a:gd name="connsiteX193" fmla="*/ 2904507 w 11269336"/>
              <a:gd name="connsiteY193" fmla="*/ 2104326 h 2323145"/>
              <a:gd name="connsiteX194" fmla="*/ 2889503 w 11269336"/>
              <a:gd name="connsiteY194" fmla="*/ 2104443 h 2323145"/>
              <a:gd name="connsiteX195" fmla="*/ 2884480 w 11269336"/>
              <a:gd name="connsiteY195" fmla="*/ 2102626 h 2323145"/>
              <a:gd name="connsiteX196" fmla="*/ 2882689 w 11269336"/>
              <a:gd name="connsiteY196" fmla="*/ 2099228 h 2323145"/>
              <a:gd name="connsiteX197" fmla="*/ 2881291 w 11269336"/>
              <a:gd name="connsiteY197" fmla="*/ 2099618 h 2323145"/>
              <a:gd name="connsiteX198" fmla="*/ 2853979 w 11269336"/>
              <a:gd name="connsiteY198" fmla="*/ 2090388 h 2323145"/>
              <a:gd name="connsiteX199" fmla="*/ 2791790 w 11269336"/>
              <a:gd name="connsiteY199" fmla="*/ 2080332 h 2323145"/>
              <a:gd name="connsiteX200" fmla="*/ 2755844 w 11269336"/>
              <a:gd name="connsiteY200" fmla="*/ 2078874 h 2323145"/>
              <a:gd name="connsiteX201" fmla="*/ 2657742 w 11269336"/>
              <a:gd name="connsiteY201" fmla="*/ 2070179 h 2323145"/>
              <a:gd name="connsiteX202" fmla="*/ 2559549 w 11269336"/>
              <a:gd name="connsiteY202" fmla="*/ 2057873 h 2323145"/>
              <a:gd name="connsiteX203" fmla="*/ 2512054 w 11269336"/>
              <a:gd name="connsiteY203" fmla="*/ 2031671 h 2323145"/>
              <a:gd name="connsiteX204" fmla="*/ 2506437 w 11269336"/>
              <a:gd name="connsiteY204" fmla="*/ 2030918 h 2323145"/>
              <a:gd name="connsiteX205" fmla="*/ 2491752 w 11269336"/>
              <a:gd name="connsiteY205" fmla="*/ 2033906 h 2323145"/>
              <a:gd name="connsiteX206" fmla="*/ 2486338 w 11269336"/>
              <a:gd name="connsiteY206" fmla="*/ 2035862 h 2323145"/>
              <a:gd name="connsiteX207" fmla="*/ 2478186 w 11269336"/>
              <a:gd name="connsiteY207" fmla="*/ 2036953 h 2323145"/>
              <a:gd name="connsiteX208" fmla="*/ 2477950 w 11269336"/>
              <a:gd name="connsiteY208" fmla="*/ 2036715 h 2323145"/>
              <a:gd name="connsiteX209" fmla="*/ 2470381 w 11269336"/>
              <a:gd name="connsiteY209" fmla="*/ 2038256 h 2323145"/>
              <a:gd name="connsiteX210" fmla="*/ 2433781 w 11269336"/>
              <a:gd name="connsiteY210" fmla="*/ 2049140 h 2323145"/>
              <a:gd name="connsiteX211" fmla="*/ 2381172 w 11269336"/>
              <a:gd name="connsiteY211" fmla="*/ 2030645 h 2323145"/>
              <a:gd name="connsiteX212" fmla="*/ 2360198 w 11269336"/>
              <a:gd name="connsiteY212" fmla="*/ 2029059 h 2323145"/>
              <a:gd name="connsiteX213" fmla="*/ 2348815 w 11269336"/>
              <a:gd name="connsiteY213" fmla="*/ 2026798 h 2323145"/>
              <a:gd name="connsiteX214" fmla="*/ 2347988 w 11269336"/>
              <a:gd name="connsiteY214" fmla="*/ 2025745 h 2323145"/>
              <a:gd name="connsiteX215" fmla="*/ 2312920 w 11269336"/>
              <a:gd name="connsiteY215" fmla="*/ 2036311 h 2323145"/>
              <a:gd name="connsiteX216" fmla="*/ 2307986 w 11269336"/>
              <a:gd name="connsiteY216" fmla="*/ 2035583 h 2323145"/>
              <a:gd name="connsiteX217" fmla="*/ 2285481 w 11269336"/>
              <a:gd name="connsiteY217" fmla="*/ 2045197 h 2323145"/>
              <a:gd name="connsiteX218" fmla="*/ 2273666 w 11269336"/>
              <a:gd name="connsiteY218" fmla="*/ 2048710 h 2323145"/>
              <a:gd name="connsiteX219" fmla="*/ 2270719 w 11269336"/>
              <a:gd name="connsiteY219" fmla="*/ 2052702 h 2323145"/>
              <a:gd name="connsiteX220" fmla="*/ 2253080 w 11269336"/>
              <a:gd name="connsiteY220" fmla="*/ 2056363 h 2323145"/>
              <a:gd name="connsiteX221" fmla="*/ 2250906 w 11269336"/>
              <a:gd name="connsiteY221" fmla="*/ 2055654 h 2323145"/>
              <a:gd name="connsiteX222" fmla="*/ 2236905 w 11269336"/>
              <a:gd name="connsiteY222" fmla="*/ 2062882 h 2323145"/>
              <a:gd name="connsiteX223" fmla="*/ 2225830 w 11269336"/>
              <a:gd name="connsiteY223" fmla="*/ 2074027 h 2323145"/>
              <a:gd name="connsiteX224" fmla="*/ 2073776 w 11269336"/>
              <a:gd name="connsiteY224" fmla="*/ 2089244 h 2323145"/>
              <a:gd name="connsiteX225" fmla="*/ 1948256 w 11269336"/>
              <a:gd name="connsiteY225" fmla="*/ 2146616 h 2323145"/>
              <a:gd name="connsiteX226" fmla="*/ 1865582 w 11269336"/>
              <a:gd name="connsiteY226" fmla="*/ 2153738 h 2323145"/>
              <a:gd name="connsiteX227" fmla="*/ 1835210 w 11269336"/>
              <a:gd name="connsiteY227" fmla="*/ 2134244 h 2323145"/>
              <a:gd name="connsiteX228" fmla="*/ 1632661 w 11269336"/>
              <a:gd name="connsiteY228" fmla="*/ 2173882 h 2323145"/>
              <a:gd name="connsiteX229" fmla="*/ 1579590 w 11269336"/>
              <a:gd name="connsiteY229" fmla="*/ 2173680 h 2323145"/>
              <a:gd name="connsiteX230" fmla="*/ 1535601 w 11269336"/>
              <a:gd name="connsiteY230" fmla="*/ 2194590 h 2323145"/>
              <a:gd name="connsiteX231" fmla="*/ 1515594 w 11269336"/>
              <a:gd name="connsiteY231" fmla="*/ 2189622 h 2323145"/>
              <a:gd name="connsiteX232" fmla="*/ 1512113 w 11269336"/>
              <a:gd name="connsiteY232" fmla="*/ 2188534 h 2323145"/>
              <a:gd name="connsiteX233" fmla="*/ 1498838 w 11269336"/>
              <a:gd name="connsiteY233" fmla="*/ 2189213 h 2323145"/>
              <a:gd name="connsiteX234" fmla="*/ 1494279 w 11269336"/>
              <a:gd name="connsiteY234" fmla="*/ 2183112 h 2323145"/>
              <a:gd name="connsiteX235" fmla="*/ 1473714 w 11269336"/>
              <a:gd name="connsiteY235" fmla="*/ 2179625 h 2323145"/>
              <a:gd name="connsiteX236" fmla="*/ 1449503 w 11269336"/>
              <a:gd name="connsiteY236" fmla="*/ 2182633 h 2323145"/>
              <a:gd name="connsiteX237" fmla="*/ 1266687 w 11269336"/>
              <a:gd name="connsiteY237" fmla="*/ 2212688 h 2323145"/>
              <a:gd name="connsiteX238" fmla="*/ 1239614 w 11269336"/>
              <a:gd name="connsiteY238" fmla="*/ 2209727 h 2323145"/>
              <a:gd name="connsiteX239" fmla="*/ 1202436 w 11269336"/>
              <a:gd name="connsiteY239" fmla="*/ 2209817 h 2323145"/>
              <a:gd name="connsiteX240" fmla="*/ 1136097 w 11269336"/>
              <a:gd name="connsiteY240" fmla="*/ 2205112 h 2323145"/>
              <a:gd name="connsiteX241" fmla="*/ 988232 w 11269336"/>
              <a:gd name="connsiteY241" fmla="*/ 2235635 h 2323145"/>
              <a:gd name="connsiteX242" fmla="*/ 981959 w 11269336"/>
              <a:gd name="connsiteY242" fmla="*/ 2231607 h 2323145"/>
              <a:gd name="connsiteX243" fmla="*/ 938600 w 11269336"/>
              <a:gd name="connsiteY243" fmla="*/ 2238113 h 2323145"/>
              <a:gd name="connsiteX244" fmla="*/ 791788 w 11269336"/>
              <a:gd name="connsiteY244" fmla="*/ 2293224 h 2323145"/>
              <a:gd name="connsiteX245" fmla="*/ 706914 w 11269336"/>
              <a:gd name="connsiteY245" fmla="*/ 2305046 h 2323145"/>
              <a:gd name="connsiteX246" fmla="*/ 675971 w 11269336"/>
              <a:gd name="connsiteY246" fmla="*/ 2304030 h 2323145"/>
              <a:gd name="connsiteX247" fmla="*/ 624180 w 11269336"/>
              <a:gd name="connsiteY247" fmla="*/ 2302650 h 2323145"/>
              <a:gd name="connsiteX248" fmla="*/ 583453 w 11269336"/>
              <a:gd name="connsiteY248" fmla="*/ 2288788 h 2323145"/>
              <a:gd name="connsiteX249" fmla="*/ 540946 w 11269336"/>
              <a:gd name="connsiteY249" fmla="*/ 2292721 h 2323145"/>
              <a:gd name="connsiteX250" fmla="*/ 533680 w 11269336"/>
              <a:gd name="connsiteY250" fmla="*/ 2310233 h 2323145"/>
              <a:gd name="connsiteX251" fmla="*/ 487366 w 11269336"/>
              <a:gd name="connsiteY251" fmla="*/ 2309053 h 2323145"/>
              <a:gd name="connsiteX252" fmla="*/ 416820 w 11269336"/>
              <a:gd name="connsiteY252" fmla="*/ 2305443 h 2323145"/>
              <a:gd name="connsiteX253" fmla="*/ 376805 w 11269336"/>
              <a:gd name="connsiteY253" fmla="*/ 2307647 h 2323145"/>
              <a:gd name="connsiteX254" fmla="*/ 266777 w 11269336"/>
              <a:gd name="connsiteY254" fmla="*/ 2309012 h 2323145"/>
              <a:gd name="connsiteX255" fmla="*/ 156013 w 11269336"/>
              <a:gd name="connsiteY255" fmla="*/ 2306832 h 2323145"/>
              <a:gd name="connsiteX256" fmla="*/ 87258 w 11269336"/>
              <a:gd name="connsiteY256" fmla="*/ 2285511 h 2323145"/>
              <a:gd name="connsiteX257" fmla="*/ 23798 w 11269336"/>
              <a:gd name="connsiteY257" fmla="*/ 2281822 h 2323145"/>
              <a:gd name="connsiteX258" fmla="*/ 0 w 11269336"/>
              <a:gd name="connsiteY258" fmla="*/ 2285369 h 2323145"/>
              <a:gd name="connsiteX259" fmla="*/ 0 w 11269336"/>
              <a:gd name="connsiteY259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20601 w 11269336"/>
              <a:gd name="connsiteY146" fmla="*/ 2205158 h 2323145"/>
              <a:gd name="connsiteX147" fmla="*/ 4405765 w 11269336"/>
              <a:gd name="connsiteY147" fmla="*/ 2199902 h 2323145"/>
              <a:gd name="connsiteX148" fmla="*/ 4401354 w 11269336"/>
              <a:gd name="connsiteY148" fmla="*/ 2194745 h 2323145"/>
              <a:gd name="connsiteX149" fmla="*/ 4383151 w 11269336"/>
              <a:gd name="connsiteY149" fmla="*/ 2201140 h 2323145"/>
              <a:gd name="connsiteX150" fmla="*/ 4366646 w 11269336"/>
              <a:gd name="connsiteY150" fmla="*/ 2198564 h 2323145"/>
              <a:gd name="connsiteX151" fmla="*/ 4354009 w 11269336"/>
              <a:gd name="connsiteY151" fmla="*/ 2204984 h 2323145"/>
              <a:gd name="connsiteX152" fmla="*/ 4348284 w 11269336"/>
              <a:gd name="connsiteY152" fmla="*/ 2205270 h 2323145"/>
              <a:gd name="connsiteX153" fmla="*/ 4333906 w 11269336"/>
              <a:gd name="connsiteY153" fmla="*/ 2205251 h 2323145"/>
              <a:gd name="connsiteX154" fmla="*/ 4308819 w 11269336"/>
              <a:gd name="connsiteY154" fmla="*/ 2203822 h 2323145"/>
              <a:gd name="connsiteX155" fmla="*/ 4301210 w 11269336"/>
              <a:gd name="connsiteY155" fmla="*/ 2204456 h 2323145"/>
              <a:gd name="connsiteX156" fmla="*/ 4283095 w 11269336"/>
              <a:gd name="connsiteY156" fmla="*/ 2198177 h 2323145"/>
              <a:gd name="connsiteX157" fmla="*/ 4250119 w 11269336"/>
              <a:gd name="connsiteY157" fmla="*/ 2196342 h 2323145"/>
              <a:gd name="connsiteX158" fmla="*/ 4189203 w 11269336"/>
              <a:gd name="connsiteY158" fmla="*/ 2178994 h 2323145"/>
              <a:gd name="connsiteX159" fmla="*/ 4154035 w 11269336"/>
              <a:gd name="connsiteY159" fmla="*/ 2171950 h 2323145"/>
              <a:gd name="connsiteX160" fmla="*/ 4129569 w 11269336"/>
              <a:gd name="connsiteY160" fmla="*/ 2163850 h 2323145"/>
              <a:gd name="connsiteX161" fmla="*/ 4061250 w 11269336"/>
              <a:gd name="connsiteY161" fmla="*/ 2159236 h 2323145"/>
              <a:gd name="connsiteX162" fmla="*/ 3945480 w 11269336"/>
              <a:gd name="connsiteY162" fmla="*/ 2158279 h 2323145"/>
              <a:gd name="connsiteX163" fmla="*/ 3921468 w 11269336"/>
              <a:gd name="connsiteY163" fmla="*/ 2156588 h 2323145"/>
              <a:gd name="connsiteX164" fmla="*/ 3903348 w 11269336"/>
              <a:gd name="connsiteY164" fmla="*/ 2149220 h 2323145"/>
              <a:gd name="connsiteX165" fmla="*/ 3901342 w 11269336"/>
              <a:gd name="connsiteY165" fmla="*/ 2142355 h 2323145"/>
              <a:gd name="connsiteX166" fmla="*/ 3888539 w 11269336"/>
              <a:gd name="connsiteY166" fmla="*/ 2140476 h 2323145"/>
              <a:gd name="connsiteX167" fmla="*/ 3885662 w 11269336"/>
              <a:gd name="connsiteY167" fmla="*/ 2138740 h 2323145"/>
              <a:gd name="connsiteX168" fmla="*/ 3868627 w 11269336"/>
              <a:gd name="connsiteY168" fmla="*/ 2130023 h 2323145"/>
              <a:gd name="connsiteX169" fmla="*/ 3819177 w 11269336"/>
              <a:gd name="connsiteY169" fmla="*/ 2142111 h 2323145"/>
              <a:gd name="connsiteX170" fmla="*/ 3769100 w 11269336"/>
              <a:gd name="connsiteY170" fmla="*/ 2131731 h 2323145"/>
              <a:gd name="connsiteX171" fmla="*/ 3562752 w 11269336"/>
              <a:gd name="connsiteY171" fmla="*/ 2131785 h 2323145"/>
              <a:gd name="connsiteX172" fmla="*/ 3541402 w 11269336"/>
              <a:gd name="connsiteY172" fmla="*/ 2106821 h 2323145"/>
              <a:gd name="connsiteX173" fmla="*/ 3365341 w 11269336"/>
              <a:gd name="connsiteY173" fmla="*/ 2077638 h 2323145"/>
              <a:gd name="connsiteX174" fmla="*/ 3170922 w 11269336"/>
              <a:gd name="connsiteY174" fmla="*/ 2115957 h 2323145"/>
              <a:gd name="connsiteX175" fmla="*/ 3156256 w 11269336"/>
              <a:gd name="connsiteY175" fmla="*/ 2124773 h 2323145"/>
              <a:gd name="connsiteX176" fmla="*/ 3140298 w 11269336"/>
              <a:gd name="connsiteY176" fmla="*/ 2129182 h 2323145"/>
              <a:gd name="connsiteX177" fmla="*/ 3138514 w 11269336"/>
              <a:gd name="connsiteY177" fmla="*/ 2128069 h 2323145"/>
              <a:gd name="connsiteX178" fmla="*/ 3120467 w 11269336"/>
              <a:gd name="connsiteY178" fmla="*/ 2128281 h 2323145"/>
              <a:gd name="connsiteX179" fmla="*/ 3116175 w 11269336"/>
              <a:gd name="connsiteY179" fmla="*/ 2131633 h 2323145"/>
              <a:gd name="connsiteX180" fmla="*/ 3103685 w 11269336"/>
              <a:gd name="connsiteY180" fmla="*/ 2132814 h 2323145"/>
              <a:gd name="connsiteX181" fmla="*/ 3078794 w 11269336"/>
              <a:gd name="connsiteY181" fmla="*/ 2137935 h 2323145"/>
              <a:gd name="connsiteX182" fmla="*/ 3074407 w 11269336"/>
              <a:gd name="connsiteY182" fmla="*/ 2136274 h 2323145"/>
              <a:gd name="connsiteX183" fmla="*/ 3037285 w 11269336"/>
              <a:gd name="connsiteY183" fmla="*/ 2139919 h 2323145"/>
              <a:gd name="connsiteX184" fmla="*/ 3036901 w 11269336"/>
              <a:gd name="connsiteY184" fmla="*/ 2138726 h 2323145"/>
              <a:gd name="connsiteX185" fmla="*/ 3026996 w 11269336"/>
              <a:gd name="connsiteY185" fmla="*/ 2134322 h 2323145"/>
              <a:gd name="connsiteX186" fmla="*/ 3007772 w 11269336"/>
              <a:gd name="connsiteY186" fmla="*/ 2128742 h 2323145"/>
              <a:gd name="connsiteX187" fmla="*/ 2965030 w 11269336"/>
              <a:gd name="connsiteY187" fmla="*/ 2100494 h 2323145"/>
              <a:gd name="connsiteX188" fmla="*/ 2926342 w 11269336"/>
              <a:gd name="connsiteY188" fmla="*/ 2104155 h 2323145"/>
              <a:gd name="connsiteX189" fmla="*/ 2918608 w 11269336"/>
              <a:gd name="connsiteY189" fmla="*/ 2104215 h 2323145"/>
              <a:gd name="connsiteX190" fmla="*/ 2918475 w 11269336"/>
              <a:gd name="connsiteY190" fmla="*/ 2103937 h 2323145"/>
              <a:gd name="connsiteX191" fmla="*/ 2910360 w 11269336"/>
              <a:gd name="connsiteY191" fmla="*/ 2103444 h 2323145"/>
              <a:gd name="connsiteX192" fmla="*/ 2904507 w 11269336"/>
              <a:gd name="connsiteY192" fmla="*/ 2104326 h 2323145"/>
              <a:gd name="connsiteX193" fmla="*/ 2889503 w 11269336"/>
              <a:gd name="connsiteY193" fmla="*/ 2104443 h 2323145"/>
              <a:gd name="connsiteX194" fmla="*/ 2884480 w 11269336"/>
              <a:gd name="connsiteY194" fmla="*/ 2102626 h 2323145"/>
              <a:gd name="connsiteX195" fmla="*/ 2882689 w 11269336"/>
              <a:gd name="connsiteY195" fmla="*/ 2099228 h 2323145"/>
              <a:gd name="connsiteX196" fmla="*/ 2881291 w 11269336"/>
              <a:gd name="connsiteY196" fmla="*/ 2099618 h 2323145"/>
              <a:gd name="connsiteX197" fmla="*/ 2853979 w 11269336"/>
              <a:gd name="connsiteY197" fmla="*/ 2090388 h 2323145"/>
              <a:gd name="connsiteX198" fmla="*/ 2791790 w 11269336"/>
              <a:gd name="connsiteY198" fmla="*/ 2080332 h 2323145"/>
              <a:gd name="connsiteX199" fmla="*/ 2755844 w 11269336"/>
              <a:gd name="connsiteY199" fmla="*/ 2078874 h 2323145"/>
              <a:gd name="connsiteX200" fmla="*/ 2657742 w 11269336"/>
              <a:gd name="connsiteY200" fmla="*/ 2070179 h 2323145"/>
              <a:gd name="connsiteX201" fmla="*/ 2559549 w 11269336"/>
              <a:gd name="connsiteY201" fmla="*/ 2057873 h 2323145"/>
              <a:gd name="connsiteX202" fmla="*/ 2512054 w 11269336"/>
              <a:gd name="connsiteY202" fmla="*/ 2031671 h 2323145"/>
              <a:gd name="connsiteX203" fmla="*/ 2506437 w 11269336"/>
              <a:gd name="connsiteY203" fmla="*/ 2030918 h 2323145"/>
              <a:gd name="connsiteX204" fmla="*/ 2491752 w 11269336"/>
              <a:gd name="connsiteY204" fmla="*/ 2033906 h 2323145"/>
              <a:gd name="connsiteX205" fmla="*/ 2486338 w 11269336"/>
              <a:gd name="connsiteY205" fmla="*/ 2035862 h 2323145"/>
              <a:gd name="connsiteX206" fmla="*/ 2478186 w 11269336"/>
              <a:gd name="connsiteY206" fmla="*/ 2036953 h 2323145"/>
              <a:gd name="connsiteX207" fmla="*/ 2477950 w 11269336"/>
              <a:gd name="connsiteY207" fmla="*/ 2036715 h 2323145"/>
              <a:gd name="connsiteX208" fmla="*/ 2470381 w 11269336"/>
              <a:gd name="connsiteY208" fmla="*/ 2038256 h 2323145"/>
              <a:gd name="connsiteX209" fmla="*/ 2433781 w 11269336"/>
              <a:gd name="connsiteY209" fmla="*/ 2049140 h 2323145"/>
              <a:gd name="connsiteX210" fmla="*/ 2381172 w 11269336"/>
              <a:gd name="connsiteY210" fmla="*/ 2030645 h 2323145"/>
              <a:gd name="connsiteX211" fmla="*/ 2360198 w 11269336"/>
              <a:gd name="connsiteY211" fmla="*/ 2029059 h 2323145"/>
              <a:gd name="connsiteX212" fmla="*/ 2348815 w 11269336"/>
              <a:gd name="connsiteY212" fmla="*/ 2026798 h 2323145"/>
              <a:gd name="connsiteX213" fmla="*/ 2347988 w 11269336"/>
              <a:gd name="connsiteY213" fmla="*/ 2025745 h 2323145"/>
              <a:gd name="connsiteX214" fmla="*/ 2312920 w 11269336"/>
              <a:gd name="connsiteY214" fmla="*/ 2036311 h 2323145"/>
              <a:gd name="connsiteX215" fmla="*/ 2307986 w 11269336"/>
              <a:gd name="connsiteY215" fmla="*/ 2035583 h 2323145"/>
              <a:gd name="connsiteX216" fmla="*/ 2285481 w 11269336"/>
              <a:gd name="connsiteY216" fmla="*/ 2045197 h 2323145"/>
              <a:gd name="connsiteX217" fmla="*/ 2273666 w 11269336"/>
              <a:gd name="connsiteY217" fmla="*/ 2048710 h 2323145"/>
              <a:gd name="connsiteX218" fmla="*/ 2270719 w 11269336"/>
              <a:gd name="connsiteY218" fmla="*/ 2052702 h 2323145"/>
              <a:gd name="connsiteX219" fmla="*/ 2253080 w 11269336"/>
              <a:gd name="connsiteY219" fmla="*/ 2056363 h 2323145"/>
              <a:gd name="connsiteX220" fmla="*/ 2250906 w 11269336"/>
              <a:gd name="connsiteY220" fmla="*/ 2055654 h 2323145"/>
              <a:gd name="connsiteX221" fmla="*/ 2236905 w 11269336"/>
              <a:gd name="connsiteY221" fmla="*/ 2062882 h 2323145"/>
              <a:gd name="connsiteX222" fmla="*/ 2225830 w 11269336"/>
              <a:gd name="connsiteY222" fmla="*/ 2074027 h 2323145"/>
              <a:gd name="connsiteX223" fmla="*/ 2073776 w 11269336"/>
              <a:gd name="connsiteY223" fmla="*/ 2089244 h 2323145"/>
              <a:gd name="connsiteX224" fmla="*/ 1948256 w 11269336"/>
              <a:gd name="connsiteY224" fmla="*/ 2146616 h 2323145"/>
              <a:gd name="connsiteX225" fmla="*/ 1865582 w 11269336"/>
              <a:gd name="connsiteY225" fmla="*/ 2153738 h 2323145"/>
              <a:gd name="connsiteX226" fmla="*/ 1835210 w 11269336"/>
              <a:gd name="connsiteY226" fmla="*/ 2134244 h 2323145"/>
              <a:gd name="connsiteX227" fmla="*/ 1632661 w 11269336"/>
              <a:gd name="connsiteY227" fmla="*/ 2173882 h 2323145"/>
              <a:gd name="connsiteX228" fmla="*/ 1579590 w 11269336"/>
              <a:gd name="connsiteY228" fmla="*/ 2173680 h 2323145"/>
              <a:gd name="connsiteX229" fmla="*/ 1535601 w 11269336"/>
              <a:gd name="connsiteY229" fmla="*/ 2194590 h 2323145"/>
              <a:gd name="connsiteX230" fmla="*/ 1515594 w 11269336"/>
              <a:gd name="connsiteY230" fmla="*/ 2189622 h 2323145"/>
              <a:gd name="connsiteX231" fmla="*/ 1512113 w 11269336"/>
              <a:gd name="connsiteY231" fmla="*/ 2188534 h 2323145"/>
              <a:gd name="connsiteX232" fmla="*/ 1498838 w 11269336"/>
              <a:gd name="connsiteY232" fmla="*/ 2189213 h 2323145"/>
              <a:gd name="connsiteX233" fmla="*/ 1494279 w 11269336"/>
              <a:gd name="connsiteY233" fmla="*/ 2183112 h 2323145"/>
              <a:gd name="connsiteX234" fmla="*/ 1473714 w 11269336"/>
              <a:gd name="connsiteY234" fmla="*/ 2179625 h 2323145"/>
              <a:gd name="connsiteX235" fmla="*/ 1449503 w 11269336"/>
              <a:gd name="connsiteY235" fmla="*/ 2182633 h 2323145"/>
              <a:gd name="connsiteX236" fmla="*/ 1266687 w 11269336"/>
              <a:gd name="connsiteY236" fmla="*/ 2212688 h 2323145"/>
              <a:gd name="connsiteX237" fmla="*/ 1239614 w 11269336"/>
              <a:gd name="connsiteY237" fmla="*/ 2209727 h 2323145"/>
              <a:gd name="connsiteX238" fmla="*/ 1202436 w 11269336"/>
              <a:gd name="connsiteY238" fmla="*/ 2209817 h 2323145"/>
              <a:gd name="connsiteX239" fmla="*/ 1136097 w 11269336"/>
              <a:gd name="connsiteY239" fmla="*/ 2205112 h 2323145"/>
              <a:gd name="connsiteX240" fmla="*/ 988232 w 11269336"/>
              <a:gd name="connsiteY240" fmla="*/ 2235635 h 2323145"/>
              <a:gd name="connsiteX241" fmla="*/ 981959 w 11269336"/>
              <a:gd name="connsiteY241" fmla="*/ 2231607 h 2323145"/>
              <a:gd name="connsiteX242" fmla="*/ 938600 w 11269336"/>
              <a:gd name="connsiteY242" fmla="*/ 2238113 h 2323145"/>
              <a:gd name="connsiteX243" fmla="*/ 791788 w 11269336"/>
              <a:gd name="connsiteY243" fmla="*/ 2293224 h 2323145"/>
              <a:gd name="connsiteX244" fmla="*/ 706914 w 11269336"/>
              <a:gd name="connsiteY244" fmla="*/ 2305046 h 2323145"/>
              <a:gd name="connsiteX245" fmla="*/ 675971 w 11269336"/>
              <a:gd name="connsiteY245" fmla="*/ 2304030 h 2323145"/>
              <a:gd name="connsiteX246" fmla="*/ 624180 w 11269336"/>
              <a:gd name="connsiteY246" fmla="*/ 2302650 h 2323145"/>
              <a:gd name="connsiteX247" fmla="*/ 583453 w 11269336"/>
              <a:gd name="connsiteY247" fmla="*/ 2288788 h 2323145"/>
              <a:gd name="connsiteX248" fmla="*/ 540946 w 11269336"/>
              <a:gd name="connsiteY248" fmla="*/ 2292721 h 2323145"/>
              <a:gd name="connsiteX249" fmla="*/ 533680 w 11269336"/>
              <a:gd name="connsiteY249" fmla="*/ 2310233 h 2323145"/>
              <a:gd name="connsiteX250" fmla="*/ 487366 w 11269336"/>
              <a:gd name="connsiteY250" fmla="*/ 2309053 h 2323145"/>
              <a:gd name="connsiteX251" fmla="*/ 416820 w 11269336"/>
              <a:gd name="connsiteY251" fmla="*/ 2305443 h 2323145"/>
              <a:gd name="connsiteX252" fmla="*/ 376805 w 11269336"/>
              <a:gd name="connsiteY252" fmla="*/ 2307647 h 2323145"/>
              <a:gd name="connsiteX253" fmla="*/ 266777 w 11269336"/>
              <a:gd name="connsiteY253" fmla="*/ 2309012 h 2323145"/>
              <a:gd name="connsiteX254" fmla="*/ 156013 w 11269336"/>
              <a:gd name="connsiteY254" fmla="*/ 2306832 h 2323145"/>
              <a:gd name="connsiteX255" fmla="*/ 87258 w 11269336"/>
              <a:gd name="connsiteY255" fmla="*/ 2285511 h 2323145"/>
              <a:gd name="connsiteX256" fmla="*/ 23798 w 11269336"/>
              <a:gd name="connsiteY256" fmla="*/ 2281822 h 2323145"/>
              <a:gd name="connsiteX257" fmla="*/ 0 w 11269336"/>
              <a:gd name="connsiteY257" fmla="*/ 2285369 h 2323145"/>
              <a:gd name="connsiteX258" fmla="*/ 0 w 11269336"/>
              <a:gd name="connsiteY258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20601 w 11269336"/>
              <a:gd name="connsiteY146" fmla="*/ 2205158 h 2323145"/>
              <a:gd name="connsiteX147" fmla="*/ 4405765 w 11269336"/>
              <a:gd name="connsiteY147" fmla="*/ 2199902 h 2323145"/>
              <a:gd name="connsiteX148" fmla="*/ 4401354 w 11269336"/>
              <a:gd name="connsiteY148" fmla="*/ 2194745 h 2323145"/>
              <a:gd name="connsiteX149" fmla="*/ 4366646 w 11269336"/>
              <a:gd name="connsiteY149" fmla="*/ 2198564 h 2323145"/>
              <a:gd name="connsiteX150" fmla="*/ 4354009 w 11269336"/>
              <a:gd name="connsiteY150" fmla="*/ 2204984 h 2323145"/>
              <a:gd name="connsiteX151" fmla="*/ 4348284 w 11269336"/>
              <a:gd name="connsiteY151" fmla="*/ 2205270 h 2323145"/>
              <a:gd name="connsiteX152" fmla="*/ 4333906 w 11269336"/>
              <a:gd name="connsiteY152" fmla="*/ 2205251 h 2323145"/>
              <a:gd name="connsiteX153" fmla="*/ 4308819 w 11269336"/>
              <a:gd name="connsiteY153" fmla="*/ 2203822 h 2323145"/>
              <a:gd name="connsiteX154" fmla="*/ 4301210 w 11269336"/>
              <a:gd name="connsiteY154" fmla="*/ 2204456 h 2323145"/>
              <a:gd name="connsiteX155" fmla="*/ 4283095 w 11269336"/>
              <a:gd name="connsiteY155" fmla="*/ 2198177 h 2323145"/>
              <a:gd name="connsiteX156" fmla="*/ 4250119 w 11269336"/>
              <a:gd name="connsiteY156" fmla="*/ 2196342 h 2323145"/>
              <a:gd name="connsiteX157" fmla="*/ 4189203 w 11269336"/>
              <a:gd name="connsiteY157" fmla="*/ 2178994 h 2323145"/>
              <a:gd name="connsiteX158" fmla="*/ 4154035 w 11269336"/>
              <a:gd name="connsiteY158" fmla="*/ 2171950 h 2323145"/>
              <a:gd name="connsiteX159" fmla="*/ 4129569 w 11269336"/>
              <a:gd name="connsiteY159" fmla="*/ 2163850 h 2323145"/>
              <a:gd name="connsiteX160" fmla="*/ 4061250 w 11269336"/>
              <a:gd name="connsiteY160" fmla="*/ 2159236 h 2323145"/>
              <a:gd name="connsiteX161" fmla="*/ 3945480 w 11269336"/>
              <a:gd name="connsiteY161" fmla="*/ 2158279 h 2323145"/>
              <a:gd name="connsiteX162" fmla="*/ 3921468 w 11269336"/>
              <a:gd name="connsiteY162" fmla="*/ 2156588 h 2323145"/>
              <a:gd name="connsiteX163" fmla="*/ 3903348 w 11269336"/>
              <a:gd name="connsiteY163" fmla="*/ 2149220 h 2323145"/>
              <a:gd name="connsiteX164" fmla="*/ 3901342 w 11269336"/>
              <a:gd name="connsiteY164" fmla="*/ 2142355 h 2323145"/>
              <a:gd name="connsiteX165" fmla="*/ 3888539 w 11269336"/>
              <a:gd name="connsiteY165" fmla="*/ 2140476 h 2323145"/>
              <a:gd name="connsiteX166" fmla="*/ 3885662 w 11269336"/>
              <a:gd name="connsiteY166" fmla="*/ 2138740 h 2323145"/>
              <a:gd name="connsiteX167" fmla="*/ 3868627 w 11269336"/>
              <a:gd name="connsiteY167" fmla="*/ 2130023 h 2323145"/>
              <a:gd name="connsiteX168" fmla="*/ 3819177 w 11269336"/>
              <a:gd name="connsiteY168" fmla="*/ 2142111 h 2323145"/>
              <a:gd name="connsiteX169" fmla="*/ 3769100 w 11269336"/>
              <a:gd name="connsiteY169" fmla="*/ 2131731 h 2323145"/>
              <a:gd name="connsiteX170" fmla="*/ 3562752 w 11269336"/>
              <a:gd name="connsiteY170" fmla="*/ 2131785 h 2323145"/>
              <a:gd name="connsiteX171" fmla="*/ 3541402 w 11269336"/>
              <a:gd name="connsiteY171" fmla="*/ 2106821 h 2323145"/>
              <a:gd name="connsiteX172" fmla="*/ 3365341 w 11269336"/>
              <a:gd name="connsiteY172" fmla="*/ 2077638 h 2323145"/>
              <a:gd name="connsiteX173" fmla="*/ 3170922 w 11269336"/>
              <a:gd name="connsiteY173" fmla="*/ 2115957 h 2323145"/>
              <a:gd name="connsiteX174" fmla="*/ 3156256 w 11269336"/>
              <a:gd name="connsiteY174" fmla="*/ 2124773 h 2323145"/>
              <a:gd name="connsiteX175" fmla="*/ 3140298 w 11269336"/>
              <a:gd name="connsiteY175" fmla="*/ 2129182 h 2323145"/>
              <a:gd name="connsiteX176" fmla="*/ 3138514 w 11269336"/>
              <a:gd name="connsiteY176" fmla="*/ 2128069 h 2323145"/>
              <a:gd name="connsiteX177" fmla="*/ 3120467 w 11269336"/>
              <a:gd name="connsiteY177" fmla="*/ 2128281 h 2323145"/>
              <a:gd name="connsiteX178" fmla="*/ 3116175 w 11269336"/>
              <a:gd name="connsiteY178" fmla="*/ 2131633 h 2323145"/>
              <a:gd name="connsiteX179" fmla="*/ 3103685 w 11269336"/>
              <a:gd name="connsiteY179" fmla="*/ 2132814 h 2323145"/>
              <a:gd name="connsiteX180" fmla="*/ 3078794 w 11269336"/>
              <a:gd name="connsiteY180" fmla="*/ 2137935 h 2323145"/>
              <a:gd name="connsiteX181" fmla="*/ 3074407 w 11269336"/>
              <a:gd name="connsiteY181" fmla="*/ 2136274 h 2323145"/>
              <a:gd name="connsiteX182" fmla="*/ 3037285 w 11269336"/>
              <a:gd name="connsiteY182" fmla="*/ 2139919 h 2323145"/>
              <a:gd name="connsiteX183" fmla="*/ 3036901 w 11269336"/>
              <a:gd name="connsiteY183" fmla="*/ 2138726 h 2323145"/>
              <a:gd name="connsiteX184" fmla="*/ 3026996 w 11269336"/>
              <a:gd name="connsiteY184" fmla="*/ 2134322 h 2323145"/>
              <a:gd name="connsiteX185" fmla="*/ 3007772 w 11269336"/>
              <a:gd name="connsiteY185" fmla="*/ 2128742 h 2323145"/>
              <a:gd name="connsiteX186" fmla="*/ 2965030 w 11269336"/>
              <a:gd name="connsiteY186" fmla="*/ 2100494 h 2323145"/>
              <a:gd name="connsiteX187" fmla="*/ 2926342 w 11269336"/>
              <a:gd name="connsiteY187" fmla="*/ 2104155 h 2323145"/>
              <a:gd name="connsiteX188" fmla="*/ 2918608 w 11269336"/>
              <a:gd name="connsiteY188" fmla="*/ 2104215 h 2323145"/>
              <a:gd name="connsiteX189" fmla="*/ 2918475 w 11269336"/>
              <a:gd name="connsiteY189" fmla="*/ 2103937 h 2323145"/>
              <a:gd name="connsiteX190" fmla="*/ 2910360 w 11269336"/>
              <a:gd name="connsiteY190" fmla="*/ 2103444 h 2323145"/>
              <a:gd name="connsiteX191" fmla="*/ 2904507 w 11269336"/>
              <a:gd name="connsiteY191" fmla="*/ 2104326 h 2323145"/>
              <a:gd name="connsiteX192" fmla="*/ 2889503 w 11269336"/>
              <a:gd name="connsiteY192" fmla="*/ 2104443 h 2323145"/>
              <a:gd name="connsiteX193" fmla="*/ 2884480 w 11269336"/>
              <a:gd name="connsiteY193" fmla="*/ 2102626 h 2323145"/>
              <a:gd name="connsiteX194" fmla="*/ 2882689 w 11269336"/>
              <a:gd name="connsiteY194" fmla="*/ 2099228 h 2323145"/>
              <a:gd name="connsiteX195" fmla="*/ 2881291 w 11269336"/>
              <a:gd name="connsiteY195" fmla="*/ 2099618 h 2323145"/>
              <a:gd name="connsiteX196" fmla="*/ 2853979 w 11269336"/>
              <a:gd name="connsiteY196" fmla="*/ 2090388 h 2323145"/>
              <a:gd name="connsiteX197" fmla="*/ 2791790 w 11269336"/>
              <a:gd name="connsiteY197" fmla="*/ 2080332 h 2323145"/>
              <a:gd name="connsiteX198" fmla="*/ 2755844 w 11269336"/>
              <a:gd name="connsiteY198" fmla="*/ 2078874 h 2323145"/>
              <a:gd name="connsiteX199" fmla="*/ 2657742 w 11269336"/>
              <a:gd name="connsiteY199" fmla="*/ 2070179 h 2323145"/>
              <a:gd name="connsiteX200" fmla="*/ 2559549 w 11269336"/>
              <a:gd name="connsiteY200" fmla="*/ 2057873 h 2323145"/>
              <a:gd name="connsiteX201" fmla="*/ 2512054 w 11269336"/>
              <a:gd name="connsiteY201" fmla="*/ 2031671 h 2323145"/>
              <a:gd name="connsiteX202" fmla="*/ 2506437 w 11269336"/>
              <a:gd name="connsiteY202" fmla="*/ 2030918 h 2323145"/>
              <a:gd name="connsiteX203" fmla="*/ 2491752 w 11269336"/>
              <a:gd name="connsiteY203" fmla="*/ 2033906 h 2323145"/>
              <a:gd name="connsiteX204" fmla="*/ 2486338 w 11269336"/>
              <a:gd name="connsiteY204" fmla="*/ 2035862 h 2323145"/>
              <a:gd name="connsiteX205" fmla="*/ 2478186 w 11269336"/>
              <a:gd name="connsiteY205" fmla="*/ 2036953 h 2323145"/>
              <a:gd name="connsiteX206" fmla="*/ 2477950 w 11269336"/>
              <a:gd name="connsiteY206" fmla="*/ 2036715 h 2323145"/>
              <a:gd name="connsiteX207" fmla="*/ 2470381 w 11269336"/>
              <a:gd name="connsiteY207" fmla="*/ 2038256 h 2323145"/>
              <a:gd name="connsiteX208" fmla="*/ 2433781 w 11269336"/>
              <a:gd name="connsiteY208" fmla="*/ 2049140 h 2323145"/>
              <a:gd name="connsiteX209" fmla="*/ 2381172 w 11269336"/>
              <a:gd name="connsiteY209" fmla="*/ 2030645 h 2323145"/>
              <a:gd name="connsiteX210" fmla="*/ 2360198 w 11269336"/>
              <a:gd name="connsiteY210" fmla="*/ 2029059 h 2323145"/>
              <a:gd name="connsiteX211" fmla="*/ 2348815 w 11269336"/>
              <a:gd name="connsiteY211" fmla="*/ 2026798 h 2323145"/>
              <a:gd name="connsiteX212" fmla="*/ 2347988 w 11269336"/>
              <a:gd name="connsiteY212" fmla="*/ 2025745 h 2323145"/>
              <a:gd name="connsiteX213" fmla="*/ 2312920 w 11269336"/>
              <a:gd name="connsiteY213" fmla="*/ 2036311 h 2323145"/>
              <a:gd name="connsiteX214" fmla="*/ 2307986 w 11269336"/>
              <a:gd name="connsiteY214" fmla="*/ 2035583 h 2323145"/>
              <a:gd name="connsiteX215" fmla="*/ 2285481 w 11269336"/>
              <a:gd name="connsiteY215" fmla="*/ 2045197 h 2323145"/>
              <a:gd name="connsiteX216" fmla="*/ 2273666 w 11269336"/>
              <a:gd name="connsiteY216" fmla="*/ 2048710 h 2323145"/>
              <a:gd name="connsiteX217" fmla="*/ 2270719 w 11269336"/>
              <a:gd name="connsiteY217" fmla="*/ 2052702 h 2323145"/>
              <a:gd name="connsiteX218" fmla="*/ 2253080 w 11269336"/>
              <a:gd name="connsiteY218" fmla="*/ 2056363 h 2323145"/>
              <a:gd name="connsiteX219" fmla="*/ 2250906 w 11269336"/>
              <a:gd name="connsiteY219" fmla="*/ 2055654 h 2323145"/>
              <a:gd name="connsiteX220" fmla="*/ 2236905 w 11269336"/>
              <a:gd name="connsiteY220" fmla="*/ 2062882 h 2323145"/>
              <a:gd name="connsiteX221" fmla="*/ 2225830 w 11269336"/>
              <a:gd name="connsiteY221" fmla="*/ 2074027 h 2323145"/>
              <a:gd name="connsiteX222" fmla="*/ 2073776 w 11269336"/>
              <a:gd name="connsiteY222" fmla="*/ 2089244 h 2323145"/>
              <a:gd name="connsiteX223" fmla="*/ 1948256 w 11269336"/>
              <a:gd name="connsiteY223" fmla="*/ 2146616 h 2323145"/>
              <a:gd name="connsiteX224" fmla="*/ 1865582 w 11269336"/>
              <a:gd name="connsiteY224" fmla="*/ 2153738 h 2323145"/>
              <a:gd name="connsiteX225" fmla="*/ 1835210 w 11269336"/>
              <a:gd name="connsiteY225" fmla="*/ 2134244 h 2323145"/>
              <a:gd name="connsiteX226" fmla="*/ 1632661 w 11269336"/>
              <a:gd name="connsiteY226" fmla="*/ 2173882 h 2323145"/>
              <a:gd name="connsiteX227" fmla="*/ 1579590 w 11269336"/>
              <a:gd name="connsiteY227" fmla="*/ 2173680 h 2323145"/>
              <a:gd name="connsiteX228" fmla="*/ 1535601 w 11269336"/>
              <a:gd name="connsiteY228" fmla="*/ 2194590 h 2323145"/>
              <a:gd name="connsiteX229" fmla="*/ 1515594 w 11269336"/>
              <a:gd name="connsiteY229" fmla="*/ 2189622 h 2323145"/>
              <a:gd name="connsiteX230" fmla="*/ 1512113 w 11269336"/>
              <a:gd name="connsiteY230" fmla="*/ 2188534 h 2323145"/>
              <a:gd name="connsiteX231" fmla="*/ 1498838 w 11269336"/>
              <a:gd name="connsiteY231" fmla="*/ 2189213 h 2323145"/>
              <a:gd name="connsiteX232" fmla="*/ 1494279 w 11269336"/>
              <a:gd name="connsiteY232" fmla="*/ 2183112 h 2323145"/>
              <a:gd name="connsiteX233" fmla="*/ 1473714 w 11269336"/>
              <a:gd name="connsiteY233" fmla="*/ 2179625 h 2323145"/>
              <a:gd name="connsiteX234" fmla="*/ 1449503 w 11269336"/>
              <a:gd name="connsiteY234" fmla="*/ 2182633 h 2323145"/>
              <a:gd name="connsiteX235" fmla="*/ 1266687 w 11269336"/>
              <a:gd name="connsiteY235" fmla="*/ 2212688 h 2323145"/>
              <a:gd name="connsiteX236" fmla="*/ 1239614 w 11269336"/>
              <a:gd name="connsiteY236" fmla="*/ 2209727 h 2323145"/>
              <a:gd name="connsiteX237" fmla="*/ 1202436 w 11269336"/>
              <a:gd name="connsiteY237" fmla="*/ 2209817 h 2323145"/>
              <a:gd name="connsiteX238" fmla="*/ 1136097 w 11269336"/>
              <a:gd name="connsiteY238" fmla="*/ 2205112 h 2323145"/>
              <a:gd name="connsiteX239" fmla="*/ 988232 w 11269336"/>
              <a:gd name="connsiteY239" fmla="*/ 2235635 h 2323145"/>
              <a:gd name="connsiteX240" fmla="*/ 981959 w 11269336"/>
              <a:gd name="connsiteY240" fmla="*/ 2231607 h 2323145"/>
              <a:gd name="connsiteX241" fmla="*/ 938600 w 11269336"/>
              <a:gd name="connsiteY241" fmla="*/ 2238113 h 2323145"/>
              <a:gd name="connsiteX242" fmla="*/ 791788 w 11269336"/>
              <a:gd name="connsiteY242" fmla="*/ 2293224 h 2323145"/>
              <a:gd name="connsiteX243" fmla="*/ 706914 w 11269336"/>
              <a:gd name="connsiteY243" fmla="*/ 2305046 h 2323145"/>
              <a:gd name="connsiteX244" fmla="*/ 675971 w 11269336"/>
              <a:gd name="connsiteY244" fmla="*/ 2304030 h 2323145"/>
              <a:gd name="connsiteX245" fmla="*/ 624180 w 11269336"/>
              <a:gd name="connsiteY245" fmla="*/ 2302650 h 2323145"/>
              <a:gd name="connsiteX246" fmla="*/ 583453 w 11269336"/>
              <a:gd name="connsiteY246" fmla="*/ 2288788 h 2323145"/>
              <a:gd name="connsiteX247" fmla="*/ 540946 w 11269336"/>
              <a:gd name="connsiteY247" fmla="*/ 2292721 h 2323145"/>
              <a:gd name="connsiteX248" fmla="*/ 533680 w 11269336"/>
              <a:gd name="connsiteY248" fmla="*/ 2310233 h 2323145"/>
              <a:gd name="connsiteX249" fmla="*/ 487366 w 11269336"/>
              <a:gd name="connsiteY249" fmla="*/ 2309053 h 2323145"/>
              <a:gd name="connsiteX250" fmla="*/ 416820 w 11269336"/>
              <a:gd name="connsiteY250" fmla="*/ 2305443 h 2323145"/>
              <a:gd name="connsiteX251" fmla="*/ 376805 w 11269336"/>
              <a:gd name="connsiteY251" fmla="*/ 2307647 h 2323145"/>
              <a:gd name="connsiteX252" fmla="*/ 266777 w 11269336"/>
              <a:gd name="connsiteY252" fmla="*/ 2309012 h 2323145"/>
              <a:gd name="connsiteX253" fmla="*/ 156013 w 11269336"/>
              <a:gd name="connsiteY253" fmla="*/ 2306832 h 2323145"/>
              <a:gd name="connsiteX254" fmla="*/ 87258 w 11269336"/>
              <a:gd name="connsiteY254" fmla="*/ 2285511 h 2323145"/>
              <a:gd name="connsiteX255" fmla="*/ 23798 w 11269336"/>
              <a:gd name="connsiteY255" fmla="*/ 2281822 h 2323145"/>
              <a:gd name="connsiteX256" fmla="*/ 0 w 11269336"/>
              <a:gd name="connsiteY256" fmla="*/ 2285369 h 2323145"/>
              <a:gd name="connsiteX257" fmla="*/ 0 w 11269336"/>
              <a:gd name="connsiteY257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05765 w 11269336"/>
              <a:gd name="connsiteY146" fmla="*/ 2199902 h 2323145"/>
              <a:gd name="connsiteX147" fmla="*/ 4401354 w 11269336"/>
              <a:gd name="connsiteY147" fmla="*/ 2194745 h 2323145"/>
              <a:gd name="connsiteX148" fmla="*/ 4366646 w 11269336"/>
              <a:gd name="connsiteY148" fmla="*/ 2198564 h 2323145"/>
              <a:gd name="connsiteX149" fmla="*/ 4354009 w 11269336"/>
              <a:gd name="connsiteY149" fmla="*/ 2204984 h 2323145"/>
              <a:gd name="connsiteX150" fmla="*/ 4348284 w 11269336"/>
              <a:gd name="connsiteY150" fmla="*/ 2205270 h 2323145"/>
              <a:gd name="connsiteX151" fmla="*/ 4333906 w 11269336"/>
              <a:gd name="connsiteY151" fmla="*/ 2205251 h 2323145"/>
              <a:gd name="connsiteX152" fmla="*/ 4308819 w 11269336"/>
              <a:gd name="connsiteY152" fmla="*/ 2203822 h 2323145"/>
              <a:gd name="connsiteX153" fmla="*/ 4301210 w 11269336"/>
              <a:gd name="connsiteY153" fmla="*/ 2204456 h 2323145"/>
              <a:gd name="connsiteX154" fmla="*/ 4283095 w 11269336"/>
              <a:gd name="connsiteY154" fmla="*/ 2198177 h 2323145"/>
              <a:gd name="connsiteX155" fmla="*/ 4250119 w 11269336"/>
              <a:gd name="connsiteY155" fmla="*/ 2196342 h 2323145"/>
              <a:gd name="connsiteX156" fmla="*/ 4189203 w 11269336"/>
              <a:gd name="connsiteY156" fmla="*/ 2178994 h 2323145"/>
              <a:gd name="connsiteX157" fmla="*/ 4154035 w 11269336"/>
              <a:gd name="connsiteY157" fmla="*/ 2171950 h 2323145"/>
              <a:gd name="connsiteX158" fmla="*/ 4129569 w 11269336"/>
              <a:gd name="connsiteY158" fmla="*/ 2163850 h 2323145"/>
              <a:gd name="connsiteX159" fmla="*/ 4061250 w 11269336"/>
              <a:gd name="connsiteY159" fmla="*/ 2159236 h 2323145"/>
              <a:gd name="connsiteX160" fmla="*/ 3945480 w 11269336"/>
              <a:gd name="connsiteY160" fmla="*/ 2158279 h 2323145"/>
              <a:gd name="connsiteX161" fmla="*/ 3921468 w 11269336"/>
              <a:gd name="connsiteY161" fmla="*/ 2156588 h 2323145"/>
              <a:gd name="connsiteX162" fmla="*/ 3903348 w 11269336"/>
              <a:gd name="connsiteY162" fmla="*/ 2149220 h 2323145"/>
              <a:gd name="connsiteX163" fmla="*/ 3901342 w 11269336"/>
              <a:gd name="connsiteY163" fmla="*/ 2142355 h 2323145"/>
              <a:gd name="connsiteX164" fmla="*/ 3888539 w 11269336"/>
              <a:gd name="connsiteY164" fmla="*/ 2140476 h 2323145"/>
              <a:gd name="connsiteX165" fmla="*/ 3885662 w 11269336"/>
              <a:gd name="connsiteY165" fmla="*/ 2138740 h 2323145"/>
              <a:gd name="connsiteX166" fmla="*/ 3868627 w 11269336"/>
              <a:gd name="connsiteY166" fmla="*/ 2130023 h 2323145"/>
              <a:gd name="connsiteX167" fmla="*/ 3819177 w 11269336"/>
              <a:gd name="connsiteY167" fmla="*/ 2142111 h 2323145"/>
              <a:gd name="connsiteX168" fmla="*/ 3769100 w 11269336"/>
              <a:gd name="connsiteY168" fmla="*/ 2131731 h 2323145"/>
              <a:gd name="connsiteX169" fmla="*/ 3562752 w 11269336"/>
              <a:gd name="connsiteY169" fmla="*/ 2131785 h 2323145"/>
              <a:gd name="connsiteX170" fmla="*/ 3541402 w 11269336"/>
              <a:gd name="connsiteY170" fmla="*/ 2106821 h 2323145"/>
              <a:gd name="connsiteX171" fmla="*/ 3365341 w 11269336"/>
              <a:gd name="connsiteY171" fmla="*/ 2077638 h 2323145"/>
              <a:gd name="connsiteX172" fmla="*/ 3170922 w 11269336"/>
              <a:gd name="connsiteY172" fmla="*/ 2115957 h 2323145"/>
              <a:gd name="connsiteX173" fmla="*/ 3156256 w 11269336"/>
              <a:gd name="connsiteY173" fmla="*/ 2124773 h 2323145"/>
              <a:gd name="connsiteX174" fmla="*/ 3140298 w 11269336"/>
              <a:gd name="connsiteY174" fmla="*/ 2129182 h 2323145"/>
              <a:gd name="connsiteX175" fmla="*/ 3138514 w 11269336"/>
              <a:gd name="connsiteY175" fmla="*/ 2128069 h 2323145"/>
              <a:gd name="connsiteX176" fmla="*/ 3120467 w 11269336"/>
              <a:gd name="connsiteY176" fmla="*/ 2128281 h 2323145"/>
              <a:gd name="connsiteX177" fmla="*/ 3116175 w 11269336"/>
              <a:gd name="connsiteY177" fmla="*/ 2131633 h 2323145"/>
              <a:gd name="connsiteX178" fmla="*/ 3103685 w 11269336"/>
              <a:gd name="connsiteY178" fmla="*/ 2132814 h 2323145"/>
              <a:gd name="connsiteX179" fmla="*/ 3078794 w 11269336"/>
              <a:gd name="connsiteY179" fmla="*/ 2137935 h 2323145"/>
              <a:gd name="connsiteX180" fmla="*/ 3074407 w 11269336"/>
              <a:gd name="connsiteY180" fmla="*/ 2136274 h 2323145"/>
              <a:gd name="connsiteX181" fmla="*/ 3037285 w 11269336"/>
              <a:gd name="connsiteY181" fmla="*/ 2139919 h 2323145"/>
              <a:gd name="connsiteX182" fmla="*/ 3036901 w 11269336"/>
              <a:gd name="connsiteY182" fmla="*/ 2138726 h 2323145"/>
              <a:gd name="connsiteX183" fmla="*/ 3026996 w 11269336"/>
              <a:gd name="connsiteY183" fmla="*/ 2134322 h 2323145"/>
              <a:gd name="connsiteX184" fmla="*/ 3007772 w 11269336"/>
              <a:gd name="connsiteY184" fmla="*/ 2128742 h 2323145"/>
              <a:gd name="connsiteX185" fmla="*/ 2965030 w 11269336"/>
              <a:gd name="connsiteY185" fmla="*/ 2100494 h 2323145"/>
              <a:gd name="connsiteX186" fmla="*/ 2926342 w 11269336"/>
              <a:gd name="connsiteY186" fmla="*/ 2104155 h 2323145"/>
              <a:gd name="connsiteX187" fmla="*/ 2918608 w 11269336"/>
              <a:gd name="connsiteY187" fmla="*/ 2104215 h 2323145"/>
              <a:gd name="connsiteX188" fmla="*/ 2918475 w 11269336"/>
              <a:gd name="connsiteY188" fmla="*/ 2103937 h 2323145"/>
              <a:gd name="connsiteX189" fmla="*/ 2910360 w 11269336"/>
              <a:gd name="connsiteY189" fmla="*/ 2103444 h 2323145"/>
              <a:gd name="connsiteX190" fmla="*/ 2904507 w 11269336"/>
              <a:gd name="connsiteY190" fmla="*/ 2104326 h 2323145"/>
              <a:gd name="connsiteX191" fmla="*/ 2889503 w 11269336"/>
              <a:gd name="connsiteY191" fmla="*/ 2104443 h 2323145"/>
              <a:gd name="connsiteX192" fmla="*/ 2884480 w 11269336"/>
              <a:gd name="connsiteY192" fmla="*/ 2102626 h 2323145"/>
              <a:gd name="connsiteX193" fmla="*/ 2882689 w 11269336"/>
              <a:gd name="connsiteY193" fmla="*/ 2099228 h 2323145"/>
              <a:gd name="connsiteX194" fmla="*/ 2881291 w 11269336"/>
              <a:gd name="connsiteY194" fmla="*/ 2099618 h 2323145"/>
              <a:gd name="connsiteX195" fmla="*/ 2853979 w 11269336"/>
              <a:gd name="connsiteY195" fmla="*/ 2090388 h 2323145"/>
              <a:gd name="connsiteX196" fmla="*/ 2791790 w 11269336"/>
              <a:gd name="connsiteY196" fmla="*/ 2080332 h 2323145"/>
              <a:gd name="connsiteX197" fmla="*/ 2755844 w 11269336"/>
              <a:gd name="connsiteY197" fmla="*/ 2078874 h 2323145"/>
              <a:gd name="connsiteX198" fmla="*/ 2657742 w 11269336"/>
              <a:gd name="connsiteY198" fmla="*/ 2070179 h 2323145"/>
              <a:gd name="connsiteX199" fmla="*/ 2559549 w 11269336"/>
              <a:gd name="connsiteY199" fmla="*/ 2057873 h 2323145"/>
              <a:gd name="connsiteX200" fmla="*/ 2512054 w 11269336"/>
              <a:gd name="connsiteY200" fmla="*/ 2031671 h 2323145"/>
              <a:gd name="connsiteX201" fmla="*/ 2506437 w 11269336"/>
              <a:gd name="connsiteY201" fmla="*/ 2030918 h 2323145"/>
              <a:gd name="connsiteX202" fmla="*/ 2491752 w 11269336"/>
              <a:gd name="connsiteY202" fmla="*/ 2033906 h 2323145"/>
              <a:gd name="connsiteX203" fmla="*/ 2486338 w 11269336"/>
              <a:gd name="connsiteY203" fmla="*/ 2035862 h 2323145"/>
              <a:gd name="connsiteX204" fmla="*/ 2478186 w 11269336"/>
              <a:gd name="connsiteY204" fmla="*/ 2036953 h 2323145"/>
              <a:gd name="connsiteX205" fmla="*/ 2477950 w 11269336"/>
              <a:gd name="connsiteY205" fmla="*/ 2036715 h 2323145"/>
              <a:gd name="connsiteX206" fmla="*/ 2470381 w 11269336"/>
              <a:gd name="connsiteY206" fmla="*/ 2038256 h 2323145"/>
              <a:gd name="connsiteX207" fmla="*/ 2433781 w 11269336"/>
              <a:gd name="connsiteY207" fmla="*/ 2049140 h 2323145"/>
              <a:gd name="connsiteX208" fmla="*/ 2381172 w 11269336"/>
              <a:gd name="connsiteY208" fmla="*/ 2030645 h 2323145"/>
              <a:gd name="connsiteX209" fmla="*/ 2360198 w 11269336"/>
              <a:gd name="connsiteY209" fmla="*/ 2029059 h 2323145"/>
              <a:gd name="connsiteX210" fmla="*/ 2348815 w 11269336"/>
              <a:gd name="connsiteY210" fmla="*/ 2026798 h 2323145"/>
              <a:gd name="connsiteX211" fmla="*/ 2347988 w 11269336"/>
              <a:gd name="connsiteY211" fmla="*/ 2025745 h 2323145"/>
              <a:gd name="connsiteX212" fmla="*/ 2312920 w 11269336"/>
              <a:gd name="connsiteY212" fmla="*/ 2036311 h 2323145"/>
              <a:gd name="connsiteX213" fmla="*/ 2307986 w 11269336"/>
              <a:gd name="connsiteY213" fmla="*/ 2035583 h 2323145"/>
              <a:gd name="connsiteX214" fmla="*/ 2285481 w 11269336"/>
              <a:gd name="connsiteY214" fmla="*/ 2045197 h 2323145"/>
              <a:gd name="connsiteX215" fmla="*/ 2273666 w 11269336"/>
              <a:gd name="connsiteY215" fmla="*/ 2048710 h 2323145"/>
              <a:gd name="connsiteX216" fmla="*/ 2270719 w 11269336"/>
              <a:gd name="connsiteY216" fmla="*/ 2052702 h 2323145"/>
              <a:gd name="connsiteX217" fmla="*/ 2253080 w 11269336"/>
              <a:gd name="connsiteY217" fmla="*/ 2056363 h 2323145"/>
              <a:gd name="connsiteX218" fmla="*/ 2250906 w 11269336"/>
              <a:gd name="connsiteY218" fmla="*/ 2055654 h 2323145"/>
              <a:gd name="connsiteX219" fmla="*/ 2236905 w 11269336"/>
              <a:gd name="connsiteY219" fmla="*/ 2062882 h 2323145"/>
              <a:gd name="connsiteX220" fmla="*/ 2225830 w 11269336"/>
              <a:gd name="connsiteY220" fmla="*/ 2074027 h 2323145"/>
              <a:gd name="connsiteX221" fmla="*/ 2073776 w 11269336"/>
              <a:gd name="connsiteY221" fmla="*/ 2089244 h 2323145"/>
              <a:gd name="connsiteX222" fmla="*/ 1948256 w 11269336"/>
              <a:gd name="connsiteY222" fmla="*/ 2146616 h 2323145"/>
              <a:gd name="connsiteX223" fmla="*/ 1865582 w 11269336"/>
              <a:gd name="connsiteY223" fmla="*/ 2153738 h 2323145"/>
              <a:gd name="connsiteX224" fmla="*/ 1835210 w 11269336"/>
              <a:gd name="connsiteY224" fmla="*/ 2134244 h 2323145"/>
              <a:gd name="connsiteX225" fmla="*/ 1632661 w 11269336"/>
              <a:gd name="connsiteY225" fmla="*/ 2173882 h 2323145"/>
              <a:gd name="connsiteX226" fmla="*/ 1579590 w 11269336"/>
              <a:gd name="connsiteY226" fmla="*/ 2173680 h 2323145"/>
              <a:gd name="connsiteX227" fmla="*/ 1535601 w 11269336"/>
              <a:gd name="connsiteY227" fmla="*/ 2194590 h 2323145"/>
              <a:gd name="connsiteX228" fmla="*/ 1515594 w 11269336"/>
              <a:gd name="connsiteY228" fmla="*/ 2189622 h 2323145"/>
              <a:gd name="connsiteX229" fmla="*/ 1512113 w 11269336"/>
              <a:gd name="connsiteY229" fmla="*/ 2188534 h 2323145"/>
              <a:gd name="connsiteX230" fmla="*/ 1498838 w 11269336"/>
              <a:gd name="connsiteY230" fmla="*/ 2189213 h 2323145"/>
              <a:gd name="connsiteX231" fmla="*/ 1494279 w 11269336"/>
              <a:gd name="connsiteY231" fmla="*/ 2183112 h 2323145"/>
              <a:gd name="connsiteX232" fmla="*/ 1473714 w 11269336"/>
              <a:gd name="connsiteY232" fmla="*/ 2179625 h 2323145"/>
              <a:gd name="connsiteX233" fmla="*/ 1449503 w 11269336"/>
              <a:gd name="connsiteY233" fmla="*/ 2182633 h 2323145"/>
              <a:gd name="connsiteX234" fmla="*/ 1266687 w 11269336"/>
              <a:gd name="connsiteY234" fmla="*/ 2212688 h 2323145"/>
              <a:gd name="connsiteX235" fmla="*/ 1239614 w 11269336"/>
              <a:gd name="connsiteY235" fmla="*/ 2209727 h 2323145"/>
              <a:gd name="connsiteX236" fmla="*/ 1202436 w 11269336"/>
              <a:gd name="connsiteY236" fmla="*/ 2209817 h 2323145"/>
              <a:gd name="connsiteX237" fmla="*/ 1136097 w 11269336"/>
              <a:gd name="connsiteY237" fmla="*/ 2205112 h 2323145"/>
              <a:gd name="connsiteX238" fmla="*/ 988232 w 11269336"/>
              <a:gd name="connsiteY238" fmla="*/ 2235635 h 2323145"/>
              <a:gd name="connsiteX239" fmla="*/ 981959 w 11269336"/>
              <a:gd name="connsiteY239" fmla="*/ 2231607 h 2323145"/>
              <a:gd name="connsiteX240" fmla="*/ 938600 w 11269336"/>
              <a:gd name="connsiteY240" fmla="*/ 2238113 h 2323145"/>
              <a:gd name="connsiteX241" fmla="*/ 791788 w 11269336"/>
              <a:gd name="connsiteY241" fmla="*/ 2293224 h 2323145"/>
              <a:gd name="connsiteX242" fmla="*/ 706914 w 11269336"/>
              <a:gd name="connsiteY242" fmla="*/ 2305046 h 2323145"/>
              <a:gd name="connsiteX243" fmla="*/ 675971 w 11269336"/>
              <a:gd name="connsiteY243" fmla="*/ 2304030 h 2323145"/>
              <a:gd name="connsiteX244" fmla="*/ 624180 w 11269336"/>
              <a:gd name="connsiteY244" fmla="*/ 2302650 h 2323145"/>
              <a:gd name="connsiteX245" fmla="*/ 583453 w 11269336"/>
              <a:gd name="connsiteY245" fmla="*/ 2288788 h 2323145"/>
              <a:gd name="connsiteX246" fmla="*/ 540946 w 11269336"/>
              <a:gd name="connsiteY246" fmla="*/ 2292721 h 2323145"/>
              <a:gd name="connsiteX247" fmla="*/ 533680 w 11269336"/>
              <a:gd name="connsiteY247" fmla="*/ 2310233 h 2323145"/>
              <a:gd name="connsiteX248" fmla="*/ 487366 w 11269336"/>
              <a:gd name="connsiteY248" fmla="*/ 2309053 h 2323145"/>
              <a:gd name="connsiteX249" fmla="*/ 416820 w 11269336"/>
              <a:gd name="connsiteY249" fmla="*/ 2305443 h 2323145"/>
              <a:gd name="connsiteX250" fmla="*/ 376805 w 11269336"/>
              <a:gd name="connsiteY250" fmla="*/ 2307647 h 2323145"/>
              <a:gd name="connsiteX251" fmla="*/ 266777 w 11269336"/>
              <a:gd name="connsiteY251" fmla="*/ 2309012 h 2323145"/>
              <a:gd name="connsiteX252" fmla="*/ 156013 w 11269336"/>
              <a:gd name="connsiteY252" fmla="*/ 2306832 h 2323145"/>
              <a:gd name="connsiteX253" fmla="*/ 87258 w 11269336"/>
              <a:gd name="connsiteY253" fmla="*/ 2285511 h 2323145"/>
              <a:gd name="connsiteX254" fmla="*/ 23798 w 11269336"/>
              <a:gd name="connsiteY254" fmla="*/ 2281822 h 2323145"/>
              <a:gd name="connsiteX255" fmla="*/ 0 w 11269336"/>
              <a:gd name="connsiteY255" fmla="*/ 2285369 h 2323145"/>
              <a:gd name="connsiteX256" fmla="*/ 0 w 11269336"/>
              <a:gd name="connsiteY25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05765 w 11269336"/>
              <a:gd name="connsiteY145" fmla="*/ 2199902 h 2323145"/>
              <a:gd name="connsiteX146" fmla="*/ 4401354 w 11269336"/>
              <a:gd name="connsiteY146" fmla="*/ 2194745 h 2323145"/>
              <a:gd name="connsiteX147" fmla="*/ 4366646 w 11269336"/>
              <a:gd name="connsiteY147" fmla="*/ 2198564 h 2323145"/>
              <a:gd name="connsiteX148" fmla="*/ 4354009 w 11269336"/>
              <a:gd name="connsiteY148" fmla="*/ 2204984 h 2323145"/>
              <a:gd name="connsiteX149" fmla="*/ 4348284 w 11269336"/>
              <a:gd name="connsiteY149" fmla="*/ 2205270 h 2323145"/>
              <a:gd name="connsiteX150" fmla="*/ 4333906 w 11269336"/>
              <a:gd name="connsiteY150" fmla="*/ 2205251 h 2323145"/>
              <a:gd name="connsiteX151" fmla="*/ 4308819 w 11269336"/>
              <a:gd name="connsiteY151" fmla="*/ 2203822 h 2323145"/>
              <a:gd name="connsiteX152" fmla="*/ 4301210 w 11269336"/>
              <a:gd name="connsiteY152" fmla="*/ 2204456 h 2323145"/>
              <a:gd name="connsiteX153" fmla="*/ 4283095 w 11269336"/>
              <a:gd name="connsiteY153" fmla="*/ 2198177 h 2323145"/>
              <a:gd name="connsiteX154" fmla="*/ 4250119 w 11269336"/>
              <a:gd name="connsiteY154" fmla="*/ 2196342 h 2323145"/>
              <a:gd name="connsiteX155" fmla="*/ 4189203 w 11269336"/>
              <a:gd name="connsiteY155" fmla="*/ 2178994 h 2323145"/>
              <a:gd name="connsiteX156" fmla="*/ 4154035 w 11269336"/>
              <a:gd name="connsiteY156" fmla="*/ 2171950 h 2323145"/>
              <a:gd name="connsiteX157" fmla="*/ 4129569 w 11269336"/>
              <a:gd name="connsiteY157" fmla="*/ 2163850 h 2323145"/>
              <a:gd name="connsiteX158" fmla="*/ 4061250 w 11269336"/>
              <a:gd name="connsiteY158" fmla="*/ 2159236 h 2323145"/>
              <a:gd name="connsiteX159" fmla="*/ 3945480 w 11269336"/>
              <a:gd name="connsiteY159" fmla="*/ 2158279 h 2323145"/>
              <a:gd name="connsiteX160" fmla="*/ 3921468 w 11269336"/>
              <a:gd name="connsiteY160" fmla="*/ 2156588 h 2323145"/>
              <a:gd name="connsiteX161" fmla="*/ 3903348 w 11269336"/>
              <a:gd name="connsiteY161" fmla="*/ 2149220 h 2323145"/>
              <a:gd name="connsiteX162" fmla="*/ 3901342 w 11269336"/>
              <a:gd name="connsiteY162" fmla="*/ 2142355 h 2323145"/>
              <a:gd name="connsiteX163" fmla="*/ 3888539 w 11269336"/>
              <a:gd name="connsiteY163" fmla="*/ 2140476 h 2323145"/>
              <a:gd name="connsiteX164" fmla="*/ 3885662 w 11269336"/>
              <a:gd name="connsiteY164" fmla="*/ 2138740 h 2323145"/>
              <a:gd name="connsiteX165" fmla="*/ 3868627 w 11269336"/>
              <a:gd name="connsiteY165" fmla="*/ 2130023 h 2323145"/>
              <a:gd name="connsiteX166" fmla="*/ 3819177 w 11269336"/>
              <a:gd name="connsiteY166" fmla="*/ 2142111 h 2323145"/>
              <a:gd name="connsiteX167" fmla="*/ 3769100 w 11269336"/>
              <a:gd name="connsiteY167" fmla="*/ 2131731 h 2323145"/>
              <a:gd name="connsiteX168" fmla="*/ 3562752 w 11269336"/>
              <a:gd name="connsiteY168" fmla="*/ 2131785 h 2323145"/>
              <a:gd name="connsiteX169" fmla="*/ 3541402 w 11269336"/>
              <a:gd name="connsiteY169" fmla="*/ 2106821 h 2323145"/>
              <a:gd name="connsiteX170" fmla="*/ 3365341 w 11269336"/>
              <a:gd name="connsiteY170" fmla="*/ 2077638 h 2323145"/>
              <a:gd name="connsiteX171" fmla="*/ 3170922 w 11269336"/>
              <a:gd name="connsiteY171" fmla="*/ 2115957 h 2323145"/>
              <a:gd name="connsiteX172" fmla="*/ 3156256 w 11269336"/>
              <a:gd name="connsiteY172" fmla="*/ 2124773 h 2323145"/>
              <a:gd name="connsiteX173" fmla="*/ 3140298 w 11269336"/>
              <a:gd name="connsiteY173" fmla="*/ 2129182 h 2323145"/>
              <a:gd name="connsiteX174" fmla="*/ 3138514 w 11269336"/>
              <a:gd name="connsiteY174" fmla="*/ 2128069 h 2323145"/>
              <a:gd name="connsiteX175" fmla="*/ 3120467 w 11269336"/>
              <a:gd name="connsiteY175" fmla="*/ 2128281 h 2323145"/>
              <a:gd name="connsiteX176" fmla="*/ 3116175 w 11269336"/>
              <a:gd name="connsiteY176" fmla="*/ 2131633 h 2323145"/>
              <a:gd name="connsiteX177" fmla="*/ 3103685 w 11269336"/>
              <a:gd name="connsiteY177" fmla="*/ 2132814 h 2323145"/>
              <a:gd name="connsiteX178" fmla="*/ 3078794 w 11269336"/>
              <a:gd name="connsiteY178" fmla="*/ 2137935 h 2323145"/>
              <a:gd name="connsiteX179" fmla="*/ 3074407 w 11269336"/>
              <a:gd name="connsiteY179" fmla="*/ 2136274 h 2323145"/>
              <a:gd name="connsiteX180" fmla="*/ 3037285 w 11269336"/>
              <a:gd name="connsiteY180" fmla="*/ 2139919 h 2323145"/>
              <a:gd name="connsiteX181" fmla="*/ 3036901 w 11269336"/>
              <a:gd name="connsiteY181" fmla="*/ 2138726 h 2323145"/>
              <a:gd name="connsiteX182" fmla="*/ 3026996 w 11269336"/>
              <a:gd name="connsiteY182" fmla="*/ 2134322 h 2323145"/>
              <a:gd name="connsiteX183" fmla="*/ 3007772 w 11269336"/>
              <a:gd name="connsiteY183" fmla="*/ 2128742 h 2323145"/>
              <a:gd name="connsiteX184" fmla="*/ 2965030 w 11269336"/>
              <a:gd name="connsiteY184" fmla="*/ 2100494 h 2323145"/>
              <a:gd name="connsiteX185" fmla="*/ 2926342 w 11269336"/>
              <a:gd name="connsiteY185" fmla="*/ 2104155 h 2323145"/>
              <a:gd name="connsiteX186" fmla="*/ 2918608 w 11269336"/>
              <a:gd name="connsiteY186" fmla="*/ 2104215 h 2323145"/>
              <a:gd name="connsiteX187" fmla="*/ 2918475 w 11269336"/>
              <a:gd name="connsiteY187" fmla="*/ 2103937 h 2323145"/>
              <a:gd name="connsiteX188" fmla="*/ 2910360 w 11269336"/>
              <a:gd name="connsiteY188" fmla="*/ 2103444 h 2323145"/>
              <a:gd name="connsiteX189" fmla="*/ 2904507 w 11269336"/>
              <a:gd name="connsiteY189" fmla="*/ 2104326 h 2323145"/>
              <a:gd name="connsiteX190" fmla="*/ 2889503 w 11269336"/>
              <a:gd name="connsiteY190" fmla="*/ 2104443 h 2323145"/>
              <a:gd name="connsiteX191" fmla="*/ 2884480 w 11269336"/>
              <a:gd name="connsiteY191" fmla="*/ 2102626 h 2323145"/>
              <a:gd name="connsiteX192" fmla="*/ 2882689 w 11269336"/>
              <a:gd name="connsiteY192" fmla="*/ 2099228 h 2323145"/>
              <a:gd name="connsiteX193" fmla="*/ 2881291 w 11269336"/>
              <a:gd name="connsiteY193" fmla="*/ 2099618 h 2323145"/>
              <a:gd name="connsiteX194" fmla="*/ 2853979 w 11269336"/>
              <a:gd name="connsiteY194" fmla="*/ 2090388 h 2323145"/>
              <a:gd name="connsiteX195" fmla="*/ 2791790 w 11269336"/>
              <a:gd name="connsiteY195" fmla="*/ 2080332 h 2323145"/>
              <a:gd name="connsiteX196" fmla="*/ 2755844 w 11269336"/>
              <a:gd name="connsiteY196" fmla="*/ 2078874 h 2323145"/>
              <a:gd name="connsiteX197" fmla="*/ 2657742 w 11269336"/>
              <a:gd name="connsiteY197" fmla="*/ 2070179 h 2323145"/>
              <a:gd name="connsiteX198" fmla="*/ 2559549 w 11269336"/>
              <a:gd name="connsiteY198" fmla="*/ 2057873 h 2323145"/>
              <a:gd name="connsiteX199" fmla="*/ 2512054 w 11269336"/>
              <a:gd name="connsiteY199" fmla="*/ 2031671 h 2323145"/>
              <a:gd name="connsiteX200" fmla="*/ 2506437 w 11269336"/>
              <a:gd name="connsiteY200" fmla="*/ 2030918 h 2323145"/>
              <a:gd name="connsiteX201" fmla="*/ 2491752 w 11269336"/>
              <a:gd name="connsiteY201" fmla="*/ 2033906 h 2323145"/>
              <a:gd name="connsiteX202" fmla="*/ 2486338 w 11269336"/>
              <a:gd name="connsiteY202" fmla="*/ 2035862 h 2323145"/>
              <a:gd name="connsiteX203" fmla="*/ 2478186 w 11269336"/>
              <a:gd name="connsiteY203" fmla="*/ 2036953 h 2323145"/>
              <a:gd name="connsiteX204" fmla="*/ 2477950 w 11269336"/>
              <a:gd name="connsiteY204" fmla="*/ 2036715 h 2323145"/>
              <a:gd name="connsiteX205" fmla="*/ 2470381 w 11269336"/>
              <a:gd name="connsiteY205" fmla="*/ 2038256 h 2323145"/>
              <a:gd name="connsiteX206" fmla="*/ 2433781 w 11269336"/>
              <a:gd name="connsiteY206" fmla="*/ 2049140 h 2323145"/>
              <a:gd name="connsiteX207" fmla="*/ 2381172 w 11269336"/>
              <a:gd name="connsiteY207" fmla="*/ 2030645 h 2323145"/>
              <a:gd name="connsiteX208" fmla="*/ 2360198 w 11269336"/>
              <a:gd name="connsiteY208" fmla="*/ 2029059 h 2323145"/>
              <a:gd name="connsiteX209" fmla="*/ 2348815 w 11269336"/>
              <a:gd name="connsiteY209" fmla="*/ 2026798 h 2323145"/>
              <a:gd name="connsiteX210" fmla="*/ 2347988 w 11269336"/>
              <a:gd name="connsiteY210" fmla="*/ 2025745 h 2323145"/>
              <a:gd name="connsiteX211" fmla="*/ 2312920 w 11269336"/>
              <a:gd name="connsiteY211" fmla="*/ 2036311 h 2323145"/>
              <a:gd name="connsiteX212" fmla="*/ 2307986 w 11269336"/>
              <a:gd name="connsiteY212" fmla="*/ 2035583 h 2323145"/>
              <a:gd name="connsiteX213" fmla="*/ 2285481 w 11269336"/>
              <a:gd name="connsiteY213" fmla="*/ 2045197 h 2323145"/>
              <a:gd name="connsiteX214" fmla="*/ 2273666 w 11269336"/>
              <a:gd name="connsiteY214" fmla="*/ 2048710 h 2323145"/>
              <a:gd name="connsiteX215" fmla="*/ 2270719 w 11269336"/>
              <a:gd name="connsiteY215" fmla="*/ 2052702 h 2323145"/>
              <a:gd name="connsiteX216" fmla="*/ 2253080 w 11269336"/>
              <a:gd name="connsiteY216" fmla="*/ 2056363 h 2323145"/>
              <a:gd name="connsiteX217" fmla="*/ 2250906 w 11269336"/>
              <a:gd name="connsiteY217" fmla="*/ 2055654 h 2323145"/>
              <a:gd name="connsiteX218" fmla="*/ 2236905 w 11269336"/>
              <a:gd name="connsiteY218" fmla="*/ 2062882 h 2323145"/>
              <a:gd name="connsiteX219" fmla="*/ 2225830 w 11269336"/>
              <a:gd name="connsiteY219" fmla="*/ 2074027 h 2323145"/>
              <a:gd name="connsiteX220" fmla="*/ 2073776 w 11269336"/>
              <a:gd name="connsiteY220" fmla="*/ 2089244 h 2323145"/>
              <a:gd name="connsiteX221" fmla="*/ 1948256 w 11269336"/>
              <a:gd name="connsiteY221" fmla="*/ 2146616 h 2323145"/>
              <a:gd name="connsiteX222" fmla="*/ 1865582 w 11269336"/>
              <a:gd name="connsiteY222" fmla="*/ 2153738 h 2323145"/>
              <a:gd name="connsiteX223" fmla="*/ 1835210 w 11269336"/>
              <a:gd name="connsiteY223" fmla="*/ 2134244 h 2323145"/>
              <a:gd name="connsiteX224" fmla="*/ 1632661 w 11269336"/>
              <a:gd name="connsiteY224" fmla="*/ 2173882 h 2323145"/>
              <a:gd name="connsiteX225" fmla="*/ 1579590 w 11269336"/>
              <a:gd name="connsiteY225" fmla="*/ 2173680 h 2323145"/>
              <a:gd name="connsiteX226" fmla="*/ 1535601 w 11269336"/>
              <a:gd name="connsiteY226" fmla="*/ 2194590 h 2323145"/>
              <a:gd name="connsiteX227" fmla="*/ 1515594 w 11269336"/>
              <a:gd name="connsiteY227" fmla="*/ 2189622 h 2323145"/>
              <a:gd name="connsiteX228" fmla="*/ 1512113 w 11269336"/>
              <a:gd name="connsiteY228" fmla="*/ 2188534 h 2323145"/>
              <a:gd name="connsiteX229" fmla="*/ 1498838 w 11269336"/>
              <a:gd name="connsiteY229" fmla="*/ 2189213 h 2323145"/>
              <a:gd name="connsiteX230" fmla="*/ 1494279 w 11269336"/>
              <a:gd name="connsiteY230" fmla="*/ 2183112 h 2323145"/>
              <a:gd name="connsiteX231" fmla="*/ 1473714 w 11269336"/>
              <a:gd name="connsiteY231" fmla="*/ 2179625 h 2323145"/>
              <a:gd name="connsiteX232" fmla="*/ 1449503 w 11269336"/>
              <a:gd name="connsiteY232" fmla="*/ 2182633 h 2323145"/>
              <a:gd name="connsiteX233" fmla="*/ 1266687 w 11269336"/>
              <a:gd name="connsiteY233" fmla="*/ 2212688 h 2323145"/>
              <a:gd name="connsiteX234" fmla="*/ 1239614 w 11269336"/>
              <a:gd name="connsiteY234" fmla="*/ 2209727 h 2323145"/>
              <a:gd name="connsiteX235" fmla="*/ 1202436 w 11269336"/>
              <a:gd name="connsiteY235" fmla="*/ 2209817 h 2323145"/>
              <a:gd name="connsiteX236" fmla="*/ 1136097 w 11269336"/>
              <a:gd name="connsiteY236" fmla="*/ 2205112 h 2323145"/>
              <a:gd name="connsiteX237" fmla="*/ 988232 w 11269336"/>
              <a:gd name="connsiteY237" fmla="*/ 2235635 h 2323145"/>
              <a:gd name="connsiteX238" fmla="*/ 981959 w 11269336"/>
              <a:gd name="connsiteY238" fmla="*/ 2231607 h 2323145"/>
              <a:gd name="connsiteX239" fmla="*/ 938600 w 11269336"/>
              <a:gd name="connsiteY239" fmla="*/ 2238113 h 2323145"/>
              <a:gd name="connsiteX240" fmla="*/ 791788 w 11269336"/>
              <a:gd name="connsiteY240" fmla="*/ 2293224 h 2323145"/>
              <a:gd name="connsiteX241" fmla="*/ 706914 w 11269336"/>
              <a:gd name="connsiteY241" fmla="*/ 2305046 h 2323145"/>
              <a:gd name="connsiteX242" fmla="*/ 675971 w 11269336"/>
              <a:gd name="connsiteY242" fmla="*/ 2304030 h 2323145"/>
              <a:gd name="connsiteX243" fmla="*/ 624180 w 11269336"/>
              <a:gd name="connsiteY243" fmla="*/ 2302650 h 2323145"/>
              <a:gd name="connsiteX244" fmla="*/ 583453 w 11269336"/>
              <a:gd name="connsiteY244" fmla="*/ 2288788 h 2323145"/>
              <a:gd name="connsiteX245" fmla="*/ 540946 w 11269336"/>
              <a:gd name="connsiteY245" fmla="*/ 2292721 h 2323145"/>
              <a:gd name="connsiteX246" fmla="*/ 533680 w 11269336"/>
              <a:gd name="connsiteY246" fmla="*/ 2310233 h 2323145"/>
              <a:gd name="connsiteX247" fmla="*/ 487366 w 11269336"/>
              <a:gd name="connsiteY247" fmla="*/ 2309053 h 2323145"/>
              <a:gd name="connsiteX248" fmla="*/ 416820 w 11269336"/>
              <a:gd name="connsiteY248" fmla="*/ 2305443 h 2323145"/>
              <a:gd name="connsiteX249" fmla="*/ 376805 w 11269336"/>
              <a:gd name="connsiteY249" fmla="*/ 2307647 h 2323145"/>
              <a:gd name="connsiteX250" fmla="*/ 266777 w 11269336"/>
              <a:gd name="connsiteY250" fmla="*/ 2309012 h 2323145"/>
              <a:gd name="connsiteX251" fmla="*/ 156013 w 11269336"/>
              <a:gd name="connsiteY251" fmla="*/ 2306832 h 2323145"/>
              <a:gd name="connsiteX252" fmla="*/ 87258 w 11269336"/>
              <a:gd name="connsiteY252" fmla="*/ 2285511 h 2323145"/>
              <a:gd name="connsiteX253" fmla="*/ 23798 w 11269336"/>
              <a:gd name="connsiteY253" fmla="*/ 2281822 h 2323145"/>
              <a:gd name="connsiteX254" fmla="*/ 0 w 11269336"/>
              <a:gd name="connsiteY254" fmla="*/ 2285369 h 2323145"/>
              <a:gd name="connsiteX255" fmla="*/ 0 w 11269336"/>
              <a:gd name="connsiteY25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05765 w 11269336"/>
              <a:gd name="connsiteY144" fmla="*/ 2199902 h 2323145"/>
              <a:gd name="connsiteX145" fmla="*/ 4401354 w 11269336"/>
              <a:gd name="connsiteY145" fmla="*/ 2194745 h 2323145"/>
              <a:gd name="connsiteX146" fmla="*/ 4366646 w 11269336"/>
              <a:gd name="connsiteY146" fmla="*/ 2198564 h 2323145"/>
              <a:gd name="connsiteX147" fmla="*/ 4354009 w 11269336"/>
              <a:gd name="connsiteY147" fmla="*/ 2204984 h 2323145"/>
              <a:gd name="connsiteX148" fmla="*/ 4348284 w 11269336"/>
              <a:gd name="connsiteY148" fmla="*/ 2205270 h 2323145"/>
              <a:gd name="connsiteX149" fmla="*/ 4333906 w 11269336"/>
              <a:gd name="connsiteY149" fmla="*/ 2205251 h 2323145"/>
              <a:gd name="connsiteX150" fmla="*/ 4308819 w 11269336"/>
              <a:gd name="connsiteY150" fmla="*/ 2203822 h 2323145"/>
              <a:gd name="connsiteX151" fmla="*/ 4301210 w 11269336"/>
              <a:gd name="connsiteY151" fmla="*/ 2204456 h 2323145"/>
              <a:gd name="connsiteX152" fmla="*/ 4283095 w 11269336"/>
              <a:gd name="connsiteY152" fmla="*/ 2198177 h 2323145"/>
              <a:gd name="connsiteX153" fmla="*/ 4250119 w 11269336"/>
              <a:gd name="connsiteY153" fmla="*/ 2196342 h 2323145"/>
              <a:gd name="connsiteX154" fmla="*/ 4189203 w 11269336"/>
              <a:gd name="connsiteY154" fmla="*/ 2178994 h 2323145"/>
              <a:gd name="connsiteX155" fmla="*/ 4154035 w 11269336"/>
              <a:gd name="connsiteY155" fmla="*/ 2171950 h 2323145"/>
              <a:gd name="connsiteX156" fmla="*/ 4129569 w 11269336"/>
              <a:gd name="connsiteY156" fmla="*/ 2163850 h 2323145"/>
              <a:gd name="connsiteX157" fmla="*/ 4061250 w 11269336"/>
              <a:gd name="connsiteY157" fmla="*/ 2159236 h 2323145"/>
              <a:gd name="connsiteX158" fmla="*/ 3945480 w 11269336"/>
              <a:gd name="connsiteY158" fmla="*/ 2158279 h 2323145"/>
              <a:gd name="connsiteX159" fmla="*/ 3921468 w 11269336"/>
              <a:gd name="connsiteY159" fmla="*/ 2156588 h 2323145"/>
              <a:gd name="connsiteX160" fmla="*/ 3903348 w 11269336"/>
              <a:gd name="connsiteY160" fmla="*/ 2149220 h 2323145"/>
              <a:gd name="connsiteX161" fmla="*/ 3901342 w 11269336"/>
              <a:gd name="connsiteY161" fmla="*/ 2142355 h 2323145"/>
              <a:gd name="connsiteX162" fmla="*/ 3888539 w 11269336"/>
              <a:gd name="connsiteY162" fmla="*/ 2140476 h 2323145"/>
              <a:gd name="connsiteX163" fmla="*/ 3885662 w 11269336"/>
              <a:gd name="connsiteY163" fmla="*/ 2138740 h 2323145"/>
              <a:gd name="connsiteX164" fmla="*/ 3868627 w 11269336"/>
              <a:gd name="connsiteY164" fmla="*/ 2130023 h 2323145"/>
              <a:gd name="connsiteX165" fmla="*/ 3819177 w 11269336"/>
              <a:gd name="connsiteY165" fmla="*/ 2142111 h 2323145"/>
              <a:gd name="connsiteX166" fmla="*/ 3769100 w 11269336"/>
              <a:gd name="connsiteY166" fmla="*/ 2131731 h 2323145"/>
              <a:gd name="connsiteX167" fmla="*/ 3562752 w 11269336"/>
              <a:gd name="connsiteY167" fmla="*/ 2131785 h 2323145"/>
              <a:gd name="connsiteX168" fmla="*/ 3541402 w 11269336"/>
              <a:gd name="connsiteY168" fmla="*/ 2106821 h 2323145"/>
              <a:gd name="connsiteX169" fmla="*/ 3365341 w 11269336"/>
              <a:gd name="connsiteY169" fmla="*/ 2077638 h 2323145"/>
              <a:gd name="connsiteX170" fmla="*/ 3170922 w 11269336"/>
              <a:gd name="connsiteY170" fmla="*/ 2115957 h 2323145"/>
              <a:gd name="connsiteX171" fmla="*/ 3156256 w 11269336"/>
              <a:gd name="connsiteY171" fmla="*/ 2124773 h 2323145"/>
              <a:gd name="connsiteX172" fmla="*/ 3140298 w 11269336"/>
              <a:gd name="connsiteY172" fmla="*/ 2129182 h 2323145"/>
              <a:gd name="connsiteX173" fmla="*/ 3138514 w 11269336"/>
              <a:gd name="connsiteY173" fmla="*/ 2128069 h 2323145"/>
              <a:gd name="connsiteX174" fmla="*/ 3120467 w 11269336"/>
              <a:gd name="connsiteY174" fmla="*/ 2128281 h 2323145"/>
              <a:gd name="connsiteX175" fmla="*/ 3116175 w 11269336"/>
              <a:gd name="connsiteY175" fmla="*/ 2131633 h 2323145"/>
              <a:gd name="connsiteX176" fmla="*/ 3103685 w 11269336"/>
              <a:gd name="connsiteY176" fmla="*/ 2132814 h 2323145"/>
              <a:gd name="connsiteX177" fmla="*/ 3078794 w 11269336"/>
              <a:gd name="connsiteY177" fmla="*/ 2137935 h 2323145"/>
              <a:gd name="connsiteX178" fmla="*/ 3074407 w 11269336"/>
              <a:gd name="connsiteY178" fmla="*/ 2136274 h 2323145"/>
              <a:gd name="connsiteX179" fmla="*/ 3037285 w 11269336"/>
              <a:gd name="connsiteY179" fmla="*/ 2139919 h 2323145"/>
              <a:gd name="connsiteX180" fmla="*/ 3036901 w 11269336"/>
              <a:gd name="connsiteY180" fmla="*/ 2138726 h 2323145"/>
              <a:gd name="connsiteX181" fmla="*/ 3026996 w 11269336"/>
              <a:gd name="connsiteY181" fmla="*/ 2134322 h 2323145"/>
              <a:gd name="connsiteX182" fmla="*/ 3007772 w 11269336"/>
              <a:gd name="connsiteY182" fmla="*/ 2128742 h 2323145"/>
              <a:gd name="connsiteX183" fmla="*/ 2965030 w 11269336"/>
              <a:gd name="connsiteY183" fmla="*/ 2100494 h 2323145"/>
              <a:gd name="connsiteX184" fmla="*/ 2926342 w 11269336"/>
              <a:gd name="connsiteY184" fmla="*/ 2104155 h 2323145"/>
              <a:gd name="connsiteX185" fmla="*/ 2918608 w 11269336"/>
              <a:gd name="connsiteY185" fmla="*/ 2104215 h 2323145"/>
              <a:gd name="connsiteX186" fmla="*/ 2918475 w 11269336"/>
              <a:gd name="connsiteY186" fmla="*/ 2103937 h 2323145"/>
              <a:gd name="connsiteX187" fmla="*/ 2910360 w 11269336"/>
              <a:gd name="connsiteY187" fmla="*/ 2103444 h 2323145"/>
              <a:gd name="connsiteX188" fmla="*/ 2904507 w 11269336"/>
              <a:gd name="connsiteY188" fmla="*/ 2104326 h 2323145"/>
              <a:gd name="connsiteX189" fmla="*/ 2889503 w 11269336"/>
              <a:gd name="connsiteY189" fmla="*/ 2104443 h 2323145"/>
              <a:gd name="connsiteX190" fmla="*/ 2884480 w 11269336"/>
              <a:gd name="connsiteY190" fmla="*/ 2102626 h 2323145"/>
              <a:gd name="connsiteX191" fmla="*/ 2882689 w 11269336"/>
              <a:gd name="connsiteY191" fmla="*/ 2099228 h 2323145"/>
              <a:gd name="connsiteX192" fmla="*/ 2881291 w 11269336"/>
              <a:gd name="connsiteY192" fmla="*/ 2099618 h 2323145"/>
              <a:gd name="connsiteX193" fmla="*/ 2853979 w 11269336"/>
              <a:gd name="connsiteY193" fmla="*/ 2090388 h 2323145"/>
              <a:gd name="connsiteX194" fmla="*/ 2791790 w 11269336"/>
              <a:gd name="connsiteY194" fmla="*/ 2080332 h 2323145"/>
              <a:gd name="connsiteX195" fmla="*/ 2755844 w 11269336"/>
              <a:gd name="connsiteY195" fmla="*/ 2078874 h 2323145"/>
              <a:gd name="connsiteX196" fmla="*/ 2657742 w 11269336"/>
              <a:gd name="connsiteY196" fmla="*/ 2070179 h 2323145"/>
              <a:gd name="connsiteX197" fmla="*/ 2559549 w 11269336"/>
              <a:gd name="connsiteY197" fmla="*/ 2057873 h 2323145"/>
              <a:gd name="connsiteX198" fmla="*/ 2512054 w 11269336"/>
              <a:gd name="connsiteY198" fmla="*/ 2031671 h 2323145"/>
              <a:gd name="connsiteX199" fmla="*/ 2506437 w 11269336"/>
              <a:gd name="connsiteY199" fmla="*/ 2030918 h 2323145"/>
              <a:gd name="connsiteX200" fmla="*/ 2491752 w 11269336"/>
              <a:gd name="connsiteY200" fmla="*/ 2033906 h 2323145"/>
              <a:gd name="connsiteX201" fmla="*/ 2486338 w 11269336"/>
              <a:gd name="connsiteY201" fmla="*/ 2035862 h 2323145"/>
              <a:gd name="connsiteX202" fmla="*/ 2478186 w 11269336"/>
              <a:gd name="connsiteY202" fmla="*/ 2036953 h 2323145"/>
              <a:gd name="connsiteX203" fmla="*/ 2477950 w 11269336"/>
              <a:gd name="connsiteY203" fmla="*/ 2036715 h 2323145"/>
              <a:gd name="connsiteX204" fmla="*/ 2470381 w 11269336"/>
              <a:gd name="connsiteY204" fmla="*/ 2038256 h 2323145"/>
              <a:gd name="connsiteX205" fmla="*/ 2433781 w 11269336"/>
              <a:gd name="connsiteY205" fmla="*/ 2049140 h 2323145"/>
              <a:gd name="connsiteX206" fmla="*/ 2381172 w 11269336"/>
              <a:gd name="connsiteY206" fmla="*/ 2030645 h 2323145"/>
              <a:gd name="connsiteX207" fmla="*/ 2360198 w 11269336"/>
              <a:gd name="connsiteY207" fmla="*/ 2029059 h 2323145"/>
              <a:gd name="connsiteX208" fmla="*/ 2348815 w 11269336"/>
              <a:gd name="connsiteY208" fmla="*/ 2026798 h 2323145"/>
              <a:gd name="connsiteX209" fmla="*/ 2347988 w 11269336"/>
              <a:gd name="connsiteY209" fmla="*/ 2025745 h 2323145"/>
              <a:gd name="connsiteX210" fmla="*/ 2312920 w 11269336"/>
              <a:gd name="connsiteY210" fmla="*/ 2036311 h 2323145"/>
              <a:gd name="connsiteX211" fmla="*/ 2307986 w 11269336"/>
              <a:gd name="connsiteY211" fmla="*/ 2035583 h 2323145"/>
              <a:gd name="connsiteX212" fmla="*/ 2285481 w 11269336"/>
              <a:gd name="connsiteY212" fmla="*/ 2045197 h 2323145"/>
              <a:gd name="connsiteX213" fmla="*/ 2273666 w 11269336"/>
              <a:gd name="connsiteY213" fmla="*/ 2048710 h 2323145"/>
              <a:gd name="connsiteX214" fmla="*/ 2270719 w 11269336"/>
              <a:gd name="connsiteY214" fmla="*/ 2052702 h 2323145"/>
              <a:gd name="connsiteX215" fmla="*/ 2253080 w 11269336"/>
              <a:gd name="connsiteY215" fmla="*/ 2056363 h 2323145"/>
              <a:gd name="connsiteX216" fmla="*/ 2250906 w 11269336"/>
              <a:gd name="connsiteY216" fmla="*/ 2055654 h 2323145"/>
              <a:gd name="connsiteX217" fmla="*/ 2236905 w 11269336"/>
              <a:gd name="connsiteY217" fmla="*/ 2062882 h 2323145"/>
              <a:gd name="connsiteX218" fmla="*/ 2225830 w 11269336"/>
              <a:gd name="connsiteY218" fmla="*/ 2074027 h 2323145"/>
              <a:gd name="connsiteX219" fmla="*/ 2073776 w 11269336"/>
              <a:gd name="connsiteY219" fmla="*/ 2089244 h 2323145"/>
              <a:gd name="connsiteX220" fmla="*/ 1948256 w 11269336"/>
              <a:gd name="connsiteY220" fmla="*/ 2146616 h 2323145"/>
              <a:gd name="connsiteX221" fmla="*/ 1865582 w 11269336"/>
              <a:gd name="connsiteY221" fmla="*/ 2153738 h 2323145"/>
              <a:gd name="connsiteX222" fmla="*/ 1835210 w 11269336"/>
              <a:gd name="connsiteY222" fmla="*/ 2134244 h 2323145"/>
              <a:gd name="connsiteX223" fmla="*/ 1632661 w 11269336"/>
              <a:gd name="connsiteY223" fmla="*/ 2173882 h 2323145"/>
              <a:gd name="connsiteX224" fmla="*/ 1579590 w 11269336"/>
              <a:gd name="connsiteY224" fmla="*/ 2173680 h 2323145"/>
              <a:gd name="connsiteX225" fmla="*/ 1535601 w 11269336"/>
              <a:gd name="connsiteY225" fmla="*/ 2194590 h 2323145"/>
              <a:gd name="connsiteX226" fmla="*/ 1515594 w 11269336"/>
              <a:gd name="connsiteY226" fmla="*/ 2189622 h 2323145"/>
              <a:gd name="connsiteX227" fmla="*/ 1512113 w 11269336"/>
              <a:gd name="connsiteY227" fmla="*/ 2188534 h 2323145"/>
              <a:gd name="connsiteX228" fmla="*/ 1498838 w 11269336"/>
              <a:gd name="connsiteY228" fmla="*/ 2189213 h 2323145"/>
              <a:gd name="connsiteX229" fmla="*/ 1494279 w 11269336"/>
              <a:gd name="connsiteY229" fmla="*/ 2183112 h 2323145"/>
              <a:gd name="connsiteX230" fmla="*/ 1473714 w 11269336"/>
              <a:gd name="connsiteY230" fmla="*/ 2179625 h 2323145"/>
              <a:gd name="connsiteX231" fmla="*/ 1449503 w 11269336"/>
              <a:gd name="connsiteY231" fmla="*/ 2182633 h 2323145"/>
              <a:gd name="connsiteX232" fmla="*/ 1266687 w 11269336"/>
              <a:gd name="connsiteY232" fmla="*/ 2212688 h 2323145"/>
              <a:gd name="connsiteX233" fmla="*/ 1239614 w 11269336"/>
              <a:gd name="connsiteY233" fmla="*/ 2209727 h 2323145"/>
              <a:gd name="connsiteX234" fmla="*/ 1202436 w 11269336"/>
              <a:gd name="connsiteY234" fmla="*/ 2209817 h 2323145"/>
              <a:gd name="connsiteX235" fmla="*/ 1136097 w 11269336"/>
              <a:gd name="connsiteY235" fmla="*/ 2205112 h 2323145"/>
              <a:gd name="connsiteX236" fmla="*/ 988232 w 11269336"/>
              <a:gd name="connsiteY236" fmla="*/ 2235635 h 2323145"/>
              <a:gd name="connsiteX237" fmla="*/ 981959 w 11269336"/>
              <a:gd name="connsiteY237" fmla="*/ 2231607 h 2323145"/>
              <a:gd name="connsiteX238" fmla="*/ 938600 w 11269336"/>
              <a:gd name="connsiteY238" fmla="*/ 2238113 h 2323145"/>
              <a:gd name="connsiteX239" fmla="*/ 791788 w 11269336"/>
              <a:gd name="connsiteY239" fmla="*/ 2293224 h 2323145"/>
              <a:gd name="connsiteX240" fmla="*/ 706914 w 11269336"/>
              <a:gd name="connsiteY240" fmla="*/ 2305046 h 2323145"/>
              <a:gd name="connsiteX241" fmla="*/ 675971 w 11269336"/>
              <a:gd name="connsiteY241" fmla="*/ 2304030 h 2323145"/>
              <a:gd name="connsiteX242" fmla="*/ 624180 w 11269336"/>
              <a:gd name="connsiteY242" fmla="*/ 2302650 h 2323145"/>
              <a:gd name="connsiteX243" fmla="*/ 583453 w 11269336"/>
              <a:gd name="connsiteY243" fmla="*/ 2288788 h 2323145"/>
              <a:gd name="connsiteX244" fmla="*/ 540946 w 11269336"/>
              <a:gd name="connsiteY244" fmla="*/ 2292721 h 2323145"/>
              <a:gd name="connsiteX245" fmla="*/ 533680 w 11269336"/>
              <a:gd name="connsiteY245" fmla="*/ 2310233 h 2323145"/>
              <a:gd name="connsiteX246" fmla="*/ 487366 w 11269336"/>
              <a:gd name="connsiteY246" fmla="*/ 2309053 h 2323145"/>
              <a:gd name="connsiteX247" fmla="*/ 416820 w 11269336"/>
              <a:gd name="connsiteY247" fmla="*/ 2305443 h 2323145"/>
              <a:gd name="connsiteX248" fmla="*/ 376805 w 11269336"/>
              <a:gd name="connsiteY248" fmla="*/ 2307647 h 2323145"/>
              <a:gd name="connsiteX249" fmla="*/ 266777 w 11269336"/>
              <a:gd name="connsiteY249" fmla="*/ 2309012 h 2323145"/>
              <a:gd name="connsiteX250" fmla="*/ 156013 w 11269336"/>
              <a:gd name="connsiteY250" fmla="*/ 2306832 h 2323145"/>
              <a:gd name="connsiteX251" fmla="*/ 87258 w 11269336"/>
              <a:gd name="connsiteY251" fmla="*/ 2285511 h 2323145"/>
              <a:gd name="connsiteX252" fmla="*/ 23798 w 11269336"/>
              <a:gd name="connsiteY252" fmla="*/ 2281822 h 2323145"/>
              <a:gd name="connsiteX253" fmla="*/ 0 w 11269336"/>
              <a:gd name="connsiteY253" fmla="*/ 2285369 h 2323145"/>
              <a:gd name="connsiteX254" fmla="*/ 0 w 11269336"/>
              <a:gd name="connsiteY254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67257 w 11269336"/>
              <a:gd name="connsiteY142" fmla="*/ 2196121 h 2323145"/>
              <a:gd name="connsiteX143" fmla="*/ 4405765 w 11269336"/>
              <a:gd name="connsiteY143" fmla="*/ 2199902 h 2323145"/>
              <a:gd name="connsiteX144" fmla="*/ 4401354 w 11269336"/>
              <a:gd name="connsiteY144" fmla="*/ 2194745 h 2323145"/>
              <a:gd name="connsiteX145" fmla="*/ 4366646 w 11269336"/>
              <a:gd name="connsiteY145" fmla="*/ 2198564 h 2323145"/>
              <a:gd name="connsiteX146" fmla="*/ 4354009 w 11269336"/>
              <a:gd name="connsiteY146" fmla="*/ 2204984 h 2323145"/>
              <a:gd name="connsiteX147" fmla="*/ 4348284 w 11269336"/>
              <a:gd name="connsiteY147" fmla="*/ 2205270 h 2323145"/>
              <a:gd name="connsiteX148" fmla="*/ 4333906 w 11269336"/>
              <a:gd name="connsiteY148" fmla="*/ 2205251 h 2323145"/>
              <a:gd name="connsiteX149" fmla="*/ 4308819 w 11269336"/>
              <a:gd name="connsiteY149" fmla="*/ 2203822 h 2323145"/>
              <a:gd name="connsiteX150" fmla="*/ 4301210 w 11269336"/>
              <a:gd name="connsiteY150" fmla="*/ 2204456 h 2323145"/>
              <a:gd name="connsiteX151" fmla="*/ 4283095 w 11269336"/>
              <a:gd name="connsiteY151" fmla="*/ 2198177 h 2323145"/>
              <a:gd name="connsiteX152" fmla="*/ 4250119 w 11269336"/>
              <a:gd name="connsiteY152" fmla="*/ 2196342 h 2323145"/>
              <a:gd name="connsiteX153" fmla="*/ 4189203 w 11269336"/>
              <a:gd name="connsiteY153" fmla="*/ 2178994 h 2323145"/>
              <a:gd name="connsiteX154" fmla="*/ 4154035 w 11269336"/>
              <a:gd name="connsiteY154" fmla="*/ 2171950 h 2323145"/>
              <a:gd name="connsiteX155" fmla="*/ 4129569 w 11269336"/>
              <a:gd name="connsiteY155" fmla="*/ 2163850 h 2323145"/>
              <a:gd name="connsiteX156" fmla="*/ 4061250 w 11269336"/>
              <a:gd name="connsiteY156" fmla="*/ 2159236 h 2323145"/>
              <a:gd name="connsiteX157" fmla="*/ 3945480 w 11269336"/>
              <a:gd name="connsiteY157" fmla="*/ 2158279 h 2323145"/>
              <a:gd name="connsiteX158" fmla="*/ 3921468 w 11269336"/>
              <a:gd name="connsiteY158" fmla="*/ 2156588 h 2323145"/>
              <a:gd name="connsiteX159" fmla="*/ 3903348 w 11269336"/>
              <a:gd name="connsiteY159" fmla="*/ 2149220 h 2323145"/>
              <a:gd name="connsiteX160" fmla="*/ 3901342 w 11269336"/>
              <a:gd name="connsiteY160" fmla="*/ 2142355 h 2323145"/>
              <a:gd name="connsiteX161" fmla="*/ 3888539 w 11269336"/>
              <a:gd name="connsiteY161" fmla="*/ 2140476 h 2323145"/>
              <a:gd name="connsiteX162" fmla="*/ 3885662 w 11269336"/>
              <a:gd name="connsiteY162" fmla="*/ 2138740 h 2323145"/>
              <a:gd name="connsiteX163" fmla="*/ 3868627 w 11269336"/>
              <a:gd name="connsiteY163" fmla="*/ 2130023 h 2323145"/>
              <a:gd name="connsiteX164" fmla="*/ 3819177 w 11269336"/>
              <a:gd name="connsiteY164" fmla="*/ 2142111 h 2323145"/>
              <a:gd name="connsiteX165" fmla="*/ 3769100 w 11269336"/>
              <a:gd name="connsiteY165" fmla="*/ 2131731 h 2323145"/>
              <a:gd name="connsiteX166" fmla="*/ 3562752 w 11269336"/>
              <a:gd name="connsiteY166" fmla="*/ 2131785 h 2323145"/>
              <a:gd name="connsiteX167" fmla="*/ 3541402 w 11269336"/>
              <a:gd name="connsiteY167" fmla="*/ 2106821 h 2323145"/>
              <a:gd name="connsiteX168" fmla="*/ 3365341 w 11269336"/>
              <a:gd name="connsiteY168" fmla="*/ 2077638 h 2323145"/>
              <a:gd name="connsiteX169" fmla="*/ 3170922 w 11269336"/>
              <a:gd name="connsiteY169" fmla="*/ 2115957 h 2323145"/>
              <a:gd name="connsiteX170" fmla="*/ 3156256 w 11269336"/>
              <a:gd name="connsiteY170" fmla="*/ 2124773 h 2323145"/>
              <a:gd name="connsiteX171" fmla="*/ 3140298 w 11269336"/>
              <a:gd name="connsiteY171" fmla="*/ 2129182 h 2323145"/>
              <a:gd name="connsiteX172" fmla="*/ 3138514 w 11269336"/>
              <a:gd name="connsiteY172" fmla="*/ 2128069 h 2323145"/>
              <a:gd name="connsiteX173" fmla="*/ 3120467 w 11269336"/>
              <a:gd name="connsiteY173" fmla="*/ 2128281 h 2323145"/>
              <a:gd name="connsiteX174" fmla="*/ 3116175 w 11269336"/>
              <a:gd name="connsiteY174" fmla="*/ 2131633 h 2323145"/>
              <a:gd name="connsiteX175" fmla="*/ 3103685 w 11269336"/>
              <a:gd name="connsiteY175" fmla="*/ 2132814 h 2323145"/>
              <a:gd name="connsiteX176" fmla="*/ 3078794 w 11269336"/>
              <a:gd name="connsiteY176" fmla="*/ 2137935 h 2323145"/>
              <a:gd name="connsiteX177" fmla="*/ 3074407 w 11269336"/>
              <a:gd name="connsiteY177" fmla="*/ 2136274 h 2323145"/>
              <a:gd name="connsiteX178" fmla="*/ 3037285 w 11269336"/>
              <a:gd name="connsiteY178" fmla="*/ 2139919 h 2323145"/>
              <a:gd name="connsiteX179" fmla="*/ 3036901 w 11269336"/>
              <a:gd name="connsiteY179" fmla="*/ 2138726 h 2323145"/>
              <a:gd name="connsiteX180" fmla="*/ 3026996 w 11269336"/>
              <a:gd name="connsiteY180" fmla="*/ 2134322 h 2323145"/>
              <a:gd name="connsiteX181" fmla="*/ 3007772 w 11269336"/>
              <a:gd name="connsiteY181" fmla="*/ 2128742 h 2323145"/>
              <a:gd name="connsiteX182" fmla="*/ 2965030 w 11269336"/>
              <a:gd name="connsiteY182" fmla="*/ 2100494 h 2323145"/>
              <a:gd name="connsiteX183" fmla="*/ 2926342 w 11269336"/>
              <a:gd name="connsiteY183" fmla="*/ 2104155 h 2323145"/>
              <a:gd name="connsiteX184" fmla="*/ 2918608 w 11269336"/>
              <a:gd name="connsiteY184" fmla="*/ 2104215 h 2323145"/>
              <a:gd name="connsiteX185" fmla="*/ 2918475 w 11269336"/>
              <a:gd name="connsiteY185" fmla="*/ 2103937 h 2323145"/>
              <a:gd name="connsiteX186" fmla="*/ 2910360 w 11269336"/>
              <a:gd name="connsiteY186" fmla="*/ 2103444 h 2323145"/>
              <a:gd name="connsiteX187" fmla="*/ 2904507 w 11269336"/>
              <a:gd name="connsiteY187" fmla="*/ 2104326 h 2323145"/>
              <a:gd name="connsiteX188" fmla="*/ 2889503 w 11269336"/>
              <a:gd name="connsiteY188" fmla="*/ 2104443 h 2323145"/>
              <a:gd name="connsiteX189" fmla="*/ 2884480 w 11269336"/>
              <a:gd name="connsiteY189" fmla="*/ 2102626 h 2323145"/>
              <a:gd name="connsiteX190" fmla="*/ 2882689 w 11269336"/>
              <a:gd name="connsiteY190" fmla="*/ 2099228 h 2323145"/>
              <a:gd name="connsiteX191" fmla="*/ 2881291 w 11269336"/>
              <a:gd name="connsiteY191" fmla="*/ 2099618 h 2323145"/>
              <a:gd name="connsiteX192" fmla="*/ 2853979 w 11269336"/>
              <a:gd name="connsiteY192" fmla="*/ 2090388 h 2323145"/>
              <a:gd name="connsiteX193" fmla="*/ 2791790 w 11269336"/>
              <a:gd name="connsiteY193" fmla="*/ 2080332 h 2323145"/>
              <a:gd name="connsiteX194" fmla="*/ 2755844 w 11269336"/>
              <a:gd name="connsiteY194" fmla="*/ 2078874 h 2323145"/>
              <a:gd name="connsiteX195" fmla="*/ 2657742 w 11269336"/>
              <a:gd name="connsiteY195" fmla="*/ 2070179 h 2323145"/>
              <a:gd name="connsiteX196" fmla="*/ 2559549 w 11269336"/>
              <a:gd name="connsiteY196" fmla="*/ 2057873 h 2323145"/>
              <a:gd name="connsiteX197" fmla="*/ 2512054 w 11269336"/>
              <a:gd name="connsiteY197" fmla="*/ 2031671 h 2323145"/>
              <a:gd name="connsiteX198" fmla="*/ 2506437 w 11269336"/>
              <a:gd name="connsiteY198" fmla="*/ 2030918 h 2323145"/>
              <a:gd name="connsiteX199" fmla="*/ 2491752 w 11269336"/>
              <a:gd name="connsiteY199" fmla="*/ 2033906 h 2323145"/>
              <a:gd name="connsiteX200" fmla="*/ 2486338 w 11269336"/>
              <a:gd name="connsiteY200" fmla="*/ 2035862 h 2323145"/>
              <a:gd name="connsiteX201" fmla="*/ 2478186 w 11269336"/>
              <a:gd name="connsiteY201" fmla="*/ 2036953 h 2323145"/>
              <a:gd name="connsiteX202" fmla="*/ 2477950 w 11269336"/>
              <a:gd name="connsiteY202" fmla="*/ 2036715 h 2323145"/>
              <a:gd name="connsiteX203" fmla="*/ 2470381 w 11269336"/>
              <a:gd name="connsiteY203" fmla="*/ 2038256 h 2323145"/>
              <a:gd name="connsiteX204" fmla="*/ 2433781 w 11269336"/>
              <a:gd name="connsiteY204" fmla="*/ 2049140 h 2323145"/>
              <a:gd name="connsiteX205" fmla="*/ 2381172 w 11269336"/>
              <a:gd name="connsiteY205" fmla="*/ 2030645 h 2323145"/>
              <a:gd name="connsiteX206" fmla="*/ 2360198 w 11269336"/>
              <a:gd name="connsiteY206" fmla="*/ 2029059 h 2323145"/>
              <a:gd name="connsiteX207" fmla="*/ 2348815 w 11269336"/>
              <a:gd name="connsiteY207" fmla="*/ 2026798 h 2323145"/>
              <a:gd name="connsiteX208" fmla="*/ 2347988 w 11269336"/>
              <a:gd name="connsiteY208" fmla="*/ 2025745 h 2323145"/>
              <a:gd name="connsiteX209" fmla="*/ 2312920 w 11269336"/>
              <a:gd name="connsiteY209" fmla="*/ 2036311 h 2323145"/>
              <a:gd name="connsiteX210" fmla="*/ 2307986 w 11269336"/>
              <a:gd name="connsiteY210" fmla="*/ 2035583 h 2323145"/>
              <a:gd name="connsiteX211" fmla="*/ 2285481 w 11269336"/>
              <a:gd name="connsiteY211" fmla="*/ 2045197 h 2323145"/>
              <a:gd name="connsiteX212" fmla="*/ 2273666 w 11269336"/>
              <a:gd name="connsiteY212" fmla="*/ 2048710 h 2323145"/>
              <a:gd name="connsiteX213" fmla="*/ 2270719 w 11269336"/>
              <a:gd name="connsiteY213" fmla="*/ 2052702 h 2323145"/>
              <a:gd name="connsiteX214" fmla="*/ 2253080 w 11269336"/>
              <a:gd name="connsiteY214" fmla="*/ 2056363 h 2323145"/>
              <a:gd name="connsiteX215" fmla="*/ 2250906 w 11269336"/>
              <a:gd name="connsiteY215" fmla="*/ 2055654 h 2323145"/>
              <a:gd name="connsiteX216" fmla="*/ 2236905 w 11269336"/>
              <a:gd name="connsiteY216" fmla="*/ 2062882 h 2323145"/>
              <a:gd name="connsiteX217" fmla="*/ 2225830 w 11269336"/>
              <a:gd name="connsiteY217" fmla="*/ 2074027 h 2323145"/>
              <a:gd name="connsiteX218" fmla="*/ 2073776 w 11269336"/>
              <a:gd name="connsiteY218" fmla="*/ 2089244 h 2323145"/>
              <a:gd name="connsiteX219" fmla="*/ 1948256 w 11269336"/>
              <a:gd name="connsiteY219" fmla="*/ 2146616 h 2323145"/>
              <a:gd name="connsiteX220" fmla="*/ 1865582 w 11269336"/>
              <a:gd name="connsiteY220" fmla="*/ 2153738 h 2323145"/>
              <a:gd name="connsiteX221" fmla="*/ 1835210 w 11269336"/>
              <a:gd name="connsiteY221" fmla="*/ 2134244 h 2323145"/>
              <a:gd name="connsiteX222" fmla="*/ 1632661 w 11269336"/>
              <a:gd name="connsiteY222" fmla="*/ 2173882 h 2323145"/>
              <a:gd name="connsiteX223" fmla="*/ 1579590 w 11269336"/>
              <a:gd name="connsiteY223" fmla="*/ 2173680 h 2323145"/>
              <a:gd name="connsiteX224" fmla="*/ 1535601 w 11269336"/>
              <a:gd name="connsiteY224" fmla="*/ 2194590 h 2323145"/>
              <a:gd name="connsiteX225" fmla="*/ 1515594 w 11269336"/>
              <a:gd name="connsiteY225" fmla="*/ 2189622 h 2323145"/>
              <a:gd name="connsiteX226" fmla="*/ 1512113 w 11269336"/>
              <a:gd name="connsiteY226" fmla="*/ 2188534 h 2323145"/>
              <a:gd name="connsiteX227" fmla="*/ 1498838 w 11269336"/>
              <a:gd name="connsiteY227" fmla="*/ 2189213 h 2323145"/>
              <a:gd name="connsiteX228" fmla="*/ 1494279 w 11269336"/>
              <a:gd name="connsiteY228" fmla="*/ 2183112 h 2323145"/>
              <a:gd name="connsiteX229" fmla="*/ 1473714 w 11269336"/>
              <a:gd name="connsiteY229" fmla="*/ 2179625 h 2323145"/>
              <a:gd name="connsiteX230" fmla="*/ 1449503 w 11269336"/>
              <a:gd name="connsiteY230" fmla="*/ 2182633 h 2323145"/>
              <a:gd name="connsiteX231" fmla="*/ 1266687 w 11269336"/>
              <a:gd name="connsiteY231" fmla="*/ 2212688 h 2323145"/>
              <a:gd name="connsiteX232" fmla="*/ 1239614 w 11269336"/>
              <a:gd name="connsiteY232" fmla="*/ 2209727 h 2323145"/>
              <a:gd name="connsiteX233" fmla="*/ 1202436 w 11269336"/>
              <a:gd name="connsiteY233" fmla="*/ 2209817 h 2323145"/>
              <a:gd name="connsiteX234" fmla="*/ 1136097 w 11269336"/>
              <a:gd name="connsiteY234" fmla="*/ 2205112 h 2323145"/>
              <a:gd name="connsiteX235" fmla="*/ 988232 w 11269336"/>
              <a:gd name="connsiteY235" fmla="*/ 2235635 h 2323145"/>
              <a:gd name="connsiteX236" fmla="*/ 981959 w 11269336"/>
              <a:gd name="connsiteY236" fmla="*/ 2231607 h 2323145"/>
              <a:gd name="connsiteX237" fmla="*/ 938600 w 11269336"/>
              <a:gd name="connsiteY237" fmla="*/ 2238113 h 2323145"/>
              <a:gd name="connsiteX238" fmla="*/ 791788 w 11269336"/>
              <a:gd name="connsiteY238" fmla="*/ 2293224 h 2323145"/>
              <a:gd name="connsiteX239" fmla="*/ 706914 w 11269336"/>
              <a:gd name="connsiteY239" fmla="*/ 2305046 h 2323145"/>
              <a:gd name="connsiteX240" fmla="*/ 675971 w 11269336"/>
              <a:gd name="connsiteY240" fmla="*/ 2304030 h 2323145"/>
              <a:gd name="connsiteX241" fmla="*/ 624180 w 11269336"/>
              <a:gd name="connsiteY241" fmla="*/ 2302650 h 2323145"/>
              <a:gd name="connsiteX242" fmla="*/ 583453 w 11269336"/>
              <a:gd name="connsiteY242" fmla="*/ 2288788 h 2323145"/>
              <a:gd name="connsiteX243" fmla="*/ 540946 w 11269336"/>
              <a:gd name="connsiteY243" fmla="*/ 2292721 h 2323145"/>
              <a:gd name="connsiteX244" fmla="*/ 533680 w 11269336"/>
              <a:gd name="connsiteY244" fmla="*/ 2310233 h 2323145"/>
              <a:gd name="connsiteX245" fmla="*/ 487366 w 11269336"/>
              <a:gd name="connsiteY245" fmla="*/ 2309053 h 2323145"/>
              <a:gd name="connsiteX246" fmla="*/ 416820 w 11269336"/>
              <a:gd name="connsiteY246" fmla="*/ 2305443 h 2323145"/>
              <a:gd name="connsiteX247" fmla="*/ 376805 w 11269336"/>
              <a:gd name="connsiteY247" fmla="*/ 2307647 h 2323145"/>
              <a:gd name="connsiteX248" fmla="*/ 266777 w 11269336"/>
              <a:gd name="connsiteY248" fmla="*/ 2309012 h 2323145"/>
              <a:gd name="connsiteX249" fmla="*/ 156013 w 11269336"/>
              <a:gd name="connsiteY249" fmla="*/ 2306832 h 2323145"/>
              <a:gd name="connsiteX250" fmla="*/ 87258 w 11269336"/>
              <a:gd name="connsiteY250" fmla="*/ 2285511 h 2323145"/>
              <a:gd name="connsiteX251" fmla="*/ 23798 w 11269336"/>
              <a:gd name="connsiteY251" fmla="*/ 2281822 h 2323145"/>
              <a:gd name="connsiteX252" fmla="*/ 0 w 11269336"/>
              <a:gd name="connsiteY252" fmla="*/ 2285369 h 2323145"/>
              <a:gd name="connsiteX253" fmla="*/ 0 w 11269336"/>
              <a:gd name="connsiteY25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467257 w 11269336"/>
              <a:gd name="connsiteY141" fmla="*/ 2196121 h 2323145"/>
              <a:gd name="connsiteX142" fmla="*/ 4405765 w 11269336"/>
              <a:gd name="connsiteY142" fmla="*/ 2199902 h 2323145"/>
              <a:gd name="connsiteX143" fmla="*/ 4401354 w 11269336"/>
              <a:gd name="connsiteY143" fmla="*/ 2194745 h 2323145"/>
              <a:gd name="connsiteX144" fmla="*/ 4366646 w 11269336"/>
              <a:gd name="connsiteY144" fmla="*/ 2198564 h 2323145"/>
              <a:gd name="connsiteX145" fmla="*/ 4354009 w 11269336"/>
              <a:gd name="connsiteY145" fmla="*/ 2204984 h 2323145"/>
              <a:gd name="connsiteX146" fmla="*/ 4348284 w 11269336"/>
              <a:gd name="connsiteY146" fmla="*/ 2205270 h 2323145"/>
              <a:gd name="connsiteX147" fmla="*/ 4333906 w 11269336"/>
              <a:gd name="connsiteY147" fmla="*/ 2205251 h 2323145"/>
              <a:gd name="connsiteX148" fmla="*/ 4308819 w 11269336"/>
              <a:gd name="connsiteY148" fmla="*/ 2203822 h 2323145"/>
              <a:gd name="connsiteX149" fmla="*/ 4301210 w 11269336"/>
              <a:gd name="connsiteY149" fmla="*/ 2204456 h 2323145"/>
              <a:gd name="connsiteX150" fmla="*/ 4283095 w 11269336"/>
              <a:gd name="connsiteY150" fmla="*/ 2198177 h 2323145"/>
              <a:gd name="connsiteX151" fmla="*/ 4250119 w 11269336"/>
              <a:gd name="connsiteY151" fmla="*/ 2196342 h 2323145"/>
              <a:gd name="connsiteX152" fmla="*/ 4189203 w 11269336"/>
              <a:gd name="connsiteY152" fmla="*/ 2178994 h 2323145"/>
              <a:gd name="connsiteX153" fmla="*/ 4154035 w 11269336"/>
              <a:gd name="connsiteY153" fmla="*/ 2171950 h 2323145"/>
              <a:gd name="connsiteX154" fmla="*/ 4129569 w 11269336"/>
              <a:gd name="connsiteY154" fmla="*/ 2163850 h 2323145"/>
              <a:gd name="connsiteX155" fmla="*/ 4061250 w 11269336"/>
              <a:gd name="connsiteY155" fmla="*/ 2159236 h 2323145"/>
              <a:gd name="connsiteX156" fmla="*/ 3945480 w 11269336"/>
              <a:gd name="connsiteY156" fmla="*/ 2158279 h 2323145"/>
              <a:gd name="connsiteX157" fmla="*/ 3921468 w 11269336"/>
              <a:gd name="connsiteY157" fmla="*/ 2156588 h 2323145"/>
              <a:gd name="connsiteX158" fmla="*/ 3903348 w 11269336"/>
              <a:gd name="connsiteY158" fmla="*/ 2149220 h 2323145"/>
              <a:gd name="connsiteX159" fmla="*/ 3901342 w 11269336"/>
              <a:gd name="connsiteY159" fmla="*/ 2142355 h 2323145"/>
              <a:gd name="connsiteX160" fmla="*/ 3888539 w 11269336"/>
              <a:gd name="connsiteY160" fmla="*/ 2140476 h 2323145"/>
              <a:gd name="connsiteX161" fmla="*/ 3885662 w 11269336"/>
              <a:gd name="connsiteY161" fmla="*/ 2138740 h 2323145"/>
              <a:gd name="connsiteX162" fmla="*/ 3868627 w 11269336"/>
              <a:gd name="connsiteY162" fmla="*/ 2130023 h 2323145"/>
              <a:gd name="connsiteX163" fmla="*/ 3819177 w 11269336"/>
              <a:gd name="connsiteY163" fmla="*/ 2142111 h 2323145"/>
              <a:gd name="connsiteX164" fmla="*/ 3769100 w 11269336"/>
              <a:gd name="connsiteY164" fmla="*/ 2131731 h 2323145"/>
              <a:gd name="connsiteX165" fmla="*/ 3562752 w 11269336"/>
              <a:gd name="connsiteY165" fmla="*/ 2131785 h 2323145"/>
              <a:gd name="connsiteX166" fmla="*/ 3541402 w 11269336"/>
              <a:gd name="connsiteY166" fmla="*/ 2106821 h 2323145"/>
              <a:gd name="connsiteX167" fmla="*/ 3365341 w 11269336"/>
              <a:gd name="connsiteY167" fmla="*/ 2077638 h 2323145"/>
              <a:gd name="connsiteX168" fmla="*/ 3170922 w 11269336"/>
              <a:gd name="connsiteY168" fmla="*/ 2115957 h 2323145"/>
              <a:gd name="connsiteX169" fmla="*/ 3156256 w 11269336"/>
              <a:gd name="connsiteY169" fmla="*/ 2124773 h 2323145"/>
              <a:gd name="connsiteX170" fmla="*/ 3140298 w 11269336"/>
              <a:gd name="connsiteY170" fmla="*/ 2129182 h 2323145"/>
              <a:gd name="connsiteX171" fmla="*/ 3138514 w 11269336"/>
              <a:gd name="connsiteY171" fmla="*/ 2128069 h 2323145"/>
              <a:gd name="connsiteX172" fmla="*/ 3120467 w 11269336"/>
              <a:gd name="connsiteY172" fmla="*/ 2128281 h 2323145"/>
              <a:gd name="connsiteX173" fmla="*/ 3116175 w 11269336"/>
              <a:gd name="connsiteY173" fmla="*/ 2131633 h 2323145"/>
              <a:gd name="connsiteX174" fmla="*/ 3103685 w 11269336"/>
              <a:gd name="connsiteY174" fmla="*/ 2132814 h 2323145"/>
              <a:gd name="connsiteX175" fmla="*/ 3078794 w 11269336"/>
              <a:gd name="connsiteY175" fmla="*/ 2137935 h 2323145"/>
              <a:gd name="connsiteX176" fmla="*/ 3074407 w 11269336"/>
              <a:gd name="connsiteY176" fmla="*/ 2136274 h 2323145"/>
              <a:gd name="connsiteX177" fmla="*/ 3037285 w 11269336"/>
              <a:gd name="connsiteY177" fmla="*/ 2139919 h 2323145"/>
              <a:gd name="connsiteX178" fmla="*/ 3036901 w 11269336"/>
              <a:gd name="connsiteY178" fmla="*/ 2138726 h 2323145"/>
              <a:gd name="connsiteX179" fmla="*/ 3026996 w 11269336"/>
              <a:gd name="connsiteY179" fmla="*/ 2134322 h 2323145"/>
              <a:gd name="connsiteX180" fmla="*/ 3007772 w 11269336"/>
              <a:gd name="connsiteY180" fmla="*/ 2128742 h 2323145"/>
              <a:gd name="connsiteX181" fmla="*/ 2965030 w 11269336"/>
              <a:gd name="connsiteY181" fmla="*/ 2100494 h 2323145"/>
              <a:gd name="connsiteX182" fmla="*/ 2926342 w 11269336"/>
              <a:gd name="connsiteY182" fmla="*/ 2104155 h 2323145"/>
              <a:gd name="connsiteX183" fmla="*/ 2918608 w 11269336"/>
              <a:gd name="connsiteY183" fmla="*/ 2104215 h 2323145"/>
              <a:gd name="connsiteX184" fmla="*/ 2918475 w 11269336"/>
              <a:gd name="connsiteY184" fmla="*/ 2103937 h 2323145"/>
              <a:gd name="connsiteX185" fmla="*/ 2910360 w 11269336"/>
              <a:gd name="connsiteY185" fmla="*/ 2103444 h 2323145"/>
              <a:gd name="connsiteX186" fmla="*/ 2904507 w 11269336"/>
              <a:gd name="connsiteY186" fmla="*/ 2104326 h 2323145"/>
              <a:gd name="connsiteX187" fmla="*/ 2889503 w 11269336"/>
              <a:gd name="connsiteY187" fmla="*/ 2104443 h 2323145"/>
              <a:gd name="connsiteX188" fmla="*/ 2884480 w 11269336"/>
              <a:gd name="connsiteY188" fmla="*/ 2102626 h 2323145"/>
              <a:gd name="connsiteX189" fmla="*/ 2882689 w 11269336"/>
              <a:gd name="connsiteY189" fmla="*/ 2099228 h 2323145"/>
              <a:gd name="connsiteX190" fmla="*/ 2881291 w 11269336"/>
              <a:gd name="connsiteY190" fmla="*/ 2099618 h 2323145"/>
              <a:gd name="connsiteX191" fmla="*/ 2853979 w 11269336"/>
              <a:gd name="connsiteY191" fmla="*/ 2090388 h 2323145"/>
              <a:gd name="connsiteX192" fmla="*/ 2791790 w 11269336"/>
              <a:gd name="connsiteY192" fmla="*/ 2080332 h 2323145"/>
              <a:gd name="connsiteX193" fmla="*/ 2755844 w 11269336"/>
              <a:gd name="connsiteY193" fmla="*/ 2078874 h 2323145"/>
              <a:gd name="connsiteX194" fmla="*/ 2657742 w 11269336"/>
              <a:gd name="connsiteY194" fmla="*/ 2070179 h 2323145"/>
              <a:gd name="connsiteX195" fmla="*/ 2559549 w 11269336"/>
              <a:gd name="connsiteY195" fmla="*/ 2057873 h 2323145"/>
              <a:gd name="connsiteX196" fmla="*/ 2512054 w 11269336"/>
              <a:gd name="connsiteY196" fmla="*/ 2031671 h 2323145"/>
              <a:gd name="connsiteX197" fmla="*/ 2506437 w 11269336"/>
              <a:gd name="connsiteY197" fmla="*/ 2030918 h 2323145"/>
              <a:gd name="connsiteX198" fmla="*/ 2491752 w 11269336"/>
              <a:gd name="connsiteY198" fmla="*/ 2033906 h 2323145"/>
              <a:gd name="connsiteX199" fmla="*/ 2486338 w 11269336"/>
              <a:gd name="connsiteY199" fmla="*/ 2035862 h 2323145"/>
              <a:gd name="connsiteX200" fmla="*/ 2478186 w 11269336"/>
              <a:gd name="connsiteY200" fmla="*/ 2036953 h 2323145"/>
              <a:gd name="connsiteX201" fmla="*/ 2477950 w 11269336"/>
              <a:gd name="connsiteY201" fmla="*/ 2036715 h 2323145"/>
              <a:gd name="connsiteX202" fmla="*/ 2470381 w 11269336"/>
              <a:gd name="connsiteY202" fmla="*/ 2038256 h 2323145"/>
              <a:gd name="connsiteX203" fmla="*/ 2433781 w 11269336"/>
              <a:gd name="connsiteY203" fmla="*/ 2049140 h 2323145"/>
              <a:gd name="connsiteX204" fmla="*/ 2381172 w 11269336"/>
              <a:gd name="connsiteY204" fmla="*/ 2030645 h 2323145"/>
              <a:gd name="connsiteX205" fmla="*/ 2360198 w 11269336"/>
              <a:gd name="connsiteY205" fmla="*/ 2029059 h 2323145"/>
              <a:gd name="connsiteX206" fmla="*/ 2348815 w 11269336"/>
              <a:gd name="connsiteY206" fmla="*/ 2026798 h 2323145"/>
              <a:gd name="connsiteX207" fmla="*/ 2347988 w 11269336"/>
              <a:gd name="connsiteY207" fmla="*/ 2025745 h 2323145"/>
              <a:gd name="connsiteX208" fmla="*/ 2312920 w 11269336"/>
              <a:gd name="connsiteY208" fmla="*/ 2036311 h 2323145"/>
              <a:gd name="connsiteX209" fmla="*/ 2307986 w 11269336"/>
              <a:gd name="connsiteY209" fmla="*/ 2035583 h 2323145"/>
              <a:gd name="connsiteX210" fmla="*/ 2285481 w 11269336"/>
              <a:gd name="connsiteY210" fmla="*/ 2045197 h 2323145"/>
              <a:gd name="connsiteX211" fmla="*/ 2273666 w 11269336"/>
              <a:gd name="connsiteY211" fmla="*/ 2048710 h 2323145"/>
              <a:gd name="connsiteX212" fmla="*/ 2270719 w 11269336"/>
              <a:gd name="connsiteY212" fmla="*/ 2052702 h 2323145"/>
              <a:gd name="connsiteX213" fmla="*/ 2253080 w 11269336"/>
              <a:gd name="connsiteY213" fmla="*/ 2056363 h 2323145"/>
              <a:gd name="connsiteX214" fmla="*/ 2250906 w 11269336"/>
              <a:gd name="connsiteY214" fmla="*/ 2055654 h 2323145"/>
              <a:gd name="connsiteX215" fmla="*/ 2236905 w 11269336"/>
              <a:gd name="connsiteY215" fmla="*/ 2062882 h 2323145"/>
              <a:gd name="connsiteX216" fmla="*/ 2225830 w 11269336"/>
              <a:gd name="connsiteY216" fmla="*/ 2074027 h 2323145"/>
              <a:gd name="connsiteX217" fmla="*/ 2073776 w 11269336"/>
              <a:gd name="connsiteY217" fmla="*/ 2089244 h 2323145"/>
              <a:gd name="connsiteX218" fmla="*/ 1948256 w 11269336"/>
              <a:gd name="connsiteY218" fmla="*/ 2146616 h 2323145"/>
              <a:gd name="connsiteX219" fmla="*/ 1865582 w 11269336"/>
              <a:gd name="connsiteY219" fmla="*/ 2153738 h 2323145"/>
              <a:gd name="connsiteX220" fmla="*/ 1835210 w 11269336"/>
              <a:gd name="connsiteY220" fmla="*/ 2134244 h 2323145"/>
              <a:gd name="connsiteX221" fmla="*/ 1632661 w 11269336"/>
              <a:gd name="connsiteY221" fmla="*/ 2173882 h 2323145"/>
              <a:gd name="connsiteX222" fmla="*/ 1579590 w 11269336"/>
              <a:gd name="connsiteY222" fmla="*/ 2173680 h 2323145"/>
              <a:gd name="connsiteX223" fmla="*/ 1535601 w 11269336"/>
              <a:gd name="connsiteY223" fmla="*/ 2194590 h 2323145"/>
              <a:gd name="connsiteX224" fmla="*/ 1515594 w 11269336"/>
              <a:gd name="connsiteY224" fmla="*/ 2189622 h 2323145"/>
              <a:gd name="connsiteX225" fmla="*/ 1512113 w 11269336"/>
              <a:gd name="connsiteY225" fmla="*/ 2188534 h 2323145"/>
              <a:gd name="connsiteX226" fmla="*/ 1498838 w 11269336"/>
              <a:gd name="connsiteY226" fmla="*/ 2189213 h 2323145"/>
              <a:gd name="connsiteX227" fmla="*/ 1494279 w 11269336"/>
              <a:gd name="connsiteY227" fmla="*/ 2183112 h 2323145"/>
              <a:gd name="connsiteX228" fmla="*/ 1473714 w 11269336"/>
              <a:gd name="connsiteY228" fmla="*/ 2179625 h 2323145"/>
              <a:gd name="connsiteX229" fmla="*/ 1449503 w 11269336"/>
              <a:gd name="connsiteY229" fmla="*/ 2182633 h 2323145"/>
              <a:gd name="connsiteX230" fmla="*/ 1266687 w 11269336"/>
              <a:gd name="connsiteY230" fmla="*/ 2212688 h 2323145"/>
              <a:gd name="connsiteX231" fmla="*/ 1239614 w 11269336"/>
              <a:gd name="connsiteY231" fmla="*/ 2209727 h 2323145"/>
              <a:gd name="connsiteX232" fmla="*/ 1202436 w 11269336"/>
              <a:gd name="connsiteY232" fmla="*/ 2209817 h 2323145"/>
              <a:gd name="connsiteX233" fmla="*/ 1136097 w 11269336"/>
              <a:gd name="connsiteY233" fmla="*/ 2205112 h 2323145"/>
              <a:gd name="connsiteX234" fmla="*/ 988232 w 11269336"/>
              <a:gd name="connsiteY234" fmla="*/ 2235635 h 2323145"/>
              <a:gd name="connsiteX235" fmla="*/ 981959 w 11269336"/>
              <a:gd name="connsiteY235" fmla="*/ 2231607 h 2323145"/>
              <a:gd name="connsiteX236" fmla="*/ 938600 w 11269336"/>
              <a:gd name="connsiteY236" fmla="*/ 2238113 h 2323145"/>
              <a:gd name="connsiteX237" fmla="*/ 791788 w 11269336"/>
              <a:gd name="connsiteY237" fmla="*/ 2293224 h 2323145"/>
              <a:gd name="connsiteX238" fmla="*/ 706914 w 11269336"/>
              <a:gd name="connsiteY238" fmla="*/ 2305046 h 2323145"/>
              <a:gd name="connsiteX239" fmla="*/ 675971 w 11269336"/>
              <a:gd name="connsiteY239" fmla="*/ 2304030 h 2323145"/>
              <a:gd name="connsiteX240" fmla="*/ 624180 w 11269336"/>
              <a:gd name="connsiteY240" fmla="*/ 2302650 h 2323145"/>
              <a:gd name="connsiteX241" fmla="*/ 583453 w 11269336"/>
              <a:gd name="connsiteY241" fmla="*/ 2288788 h 2323145"/>
              <a:gd name="connsiteX242" fmla="*/ 540946 w 11269336"/>
              <a:gd name="connsiteY242" fmla="*/ 2292721 h 2323145"/>
              <a:gd name="connsiteX243" fmla="*/ 533680 w 11269336"/>
              <a:gd name="connsiteY243" fmla="*/ 2310233 h 2323145"/>
              <a:gd name="connsiteX244" fmla="*/ 487366 w 11269336"/>
              <a:gd name="connsiteY244" fmla="*/ 2309053 h 2323145"/>
              <a:gd name="connsiteX245" fmla="*/ 416820 w 11269336"/>
              <a:gd name="connsiteY245" fmla="*/ 2305443 h 2323145"/>
              <a:gd name="connsiteX246" fmla="*/ 376805 w 11269336"/>
              <a:gd name="connsiteY246" fmla="*/ 2307647 h 2323145"/>
              <a:gd name="connsiteX247" fmla="*/ 266777 w 11269336"/>
              <a:gd name="connsiteY247" fmla="*/ 2309012 h 2323145"/>
              <a:gd name="connsiteX248" fmla="*/ 156013 w 11269336"/>
              <a:gd name="connsiteY248" fmla="*/ 2306832 h 2323145"/>
              <a:gd name="connsiteX249" fmla="*/ 87258 w 11269336"/>
              <a:gd name="connsiteY249" fmla="*/ 2285511 h 2323145"/>
              <a:gd name="connsiteX250" fmla="*/ 23798 w 11269336"/>
              <a:gd name="connsiteY250" fmla="*/ 2281822 h 2323145"/>
              <a:gd name="connsiteX251" fmla="*/ 0 w 11269336"/>
              <a:gd name="connsiteY251" fmla="*/ 2285369 h 2323145"/>
              <a:gd name="connsiteX252" fmla="*/ 0 w 11269336"/>
              <a:gd name="connsiteY25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405765 w 11269336"/>
              <a:gd name="connsiteY141" fmla="*/ 2199902 h 2323145"/>
              <a:gd name="connsiteX142" fmla="*/ 4401354 w 11269336"/>
              <a:gd name="connsiteY142" fmla="*/ 2194745 h 2323145"/>
              <a:gd name="connsiteX143" fmla="*/ 4366646 w 11269336"/>
              <a:gd name="connsiteY143" fmla="*/ 2198564 h 2323145"/>
              <a:gd name="connsiteX144" fmla="*/ 4354009 w 11269336"/>
              <a:gd name="connsiteY144" fmla="*/ 2204984 h 2323145"/>
              <a:gd name="connsiteX145" fmla="*/ 4348284 w 11269336"/>
              <a:gd name="connsiteY145" fmla="*/ 2205270 h 2323145"/>
              <a:gd name="connsiteX146" fmla="*/ 4333906 w 11269336"/>
              <a:gd name="connsiteY146" fmla="*/ 2205251 h 2323145"/>
              <a:gd name="connsiteX147" fmla="*/ 4308819 w 11269336"/>
              <a:gd name="connsiteY147" fmla="*/ 2203822 h 2323145"/>
              <a:gd name="connsiteX148" fmla="*/ 4301210 w 11269336"/>
              <a:gd name="connsiteY148" fmla="*/ 2204456 h 2323145"/>
              <a:gd name="connsiteX149" fmla="*/ 4283095 w 11269336"/>
              <a:gd name="connsiteY149" fmla="*/ 2198177 h 2323145"/>
              <a:gd name="connsiteX150" fmla="*/ 4250119 w 11269336"/>
              <a:gd name="connsiteY150" fmla="*/ 2196342 h 2323145"/>
              <a:gd name="connsiteX151" fmla="*/ 4189203 w 11269336"/>
              <a:gd name="connsiteY151" fmla="*/ 2178994 h 2323145"/>
              <a:gd name="connsiteX152" fmla="*/ 4154035 w 11269336"/>
              <a:gd name="connsiteY152" fmla="*/ 2171950 h 2323145"/>
              <a:gd name="connsiteX153" fmla="*/ 4129569 w 11269336"/>
              <a:gd name="connsiteY153" fmla="*/ 2163850 h 2323145"/>
              <a:gd name="connsiteX154" fmla="*/ 4061250 w 11269336"/>
              <a:gd name="connsiteY154" fmla="*/ 2159236 h 2323145"/>
              <a:gd name="connsiteX155" fmla="*/ 3945480 w 11269336"/>
              <a:gd name="connsiteY155" fmla="*/ 2158279 h 2323145"/>
              <a:gd name="connsiteX156" fmla="*/ 3921468 w 11269336"/>
              <a:gd name="connsiteY156" fmla="*/ 2156588 h 2323145"/>
              <a:gd name="connsiteX157" fmla="*/ 3903348 w 11269336"/>
              <a:gd name="connsiteY157" fmla="*/ 2149220 h 2323145"/>
              <a:gd name="connsiteX158" fmla="*/ 3901342 w 11269336"/>
              <a:gd name="connsiteY158" fmla="*/ 2142355 h 2323145"/>
              <a:gd name="connsiteX159" fmla="*/ 3888539 w 11269336"/>
              <a:gd name="connsiteY159" fmla="*/ 2140476 h 2323145"/>
              <a:gd name="connsiteX160" fmla="*/ 3885662 w 11269336"/>
              <a:gd name="connsiteY160" fmla="*/ 2138740 h 2323145"/>
              <a:gd name="connsiteX161" fmla="*/ 3868627 w 11269336"/>
              <a:gd name="connsiteY161" fmla="*/ 2130023 h 2323145"/>
              <a:gd name="connsiteX162" fmla="*/ 3819177 w 11269336"/>
              <a:gd name="connsiteY162" fmla="*/ 2142111 h 2323145"/>
              <a:gd name="connsiteX163" fmla="*/ 3769100 w 11269336"/>
              <a:gd name="connsiteY163" fmla="*/ 2131731 h 2323145"/>
              <a:gd name="connsiteX164" fmla="*/ 3562752 w 11269336"/>
              <a:gd name="connsiteY164" fmla="*/ 2131785 h 2323145"/>
              <a:gd name="connsiteX165" fmla="*/ 3541402 w 11269336"/>
              <a:gd name="connsiteY165" fmla="*/ 2106821 h 2323145"/>
              <a:gd name="connsiteX166" fmla="*/ 3365341 w 11269336"/>
              <a:gd name="connsiteY166" fmla="*/ 2077638 h 2323145"/>
              <a:gd name="connsiteX167" fmla="*/ 3170922 w 11269336"/>
              <a:gd name="connsiteY167" fmla="*/ 2115957 h 2323145"/>
              <a:gd name="connsiteX168" fmla="*/ 3156256 w 11269336"/>
              <a:gd name="connsiteY168" fmla="*/ 2124773 h 2323145"/>
              <a:gd name="connsiteX169" fmla="*/ 3140298 w 11269336"/>
              <a:gd name="connsiteY169" fmla="*/ 2129182 h 2323145"/>
              <a:gd name="connsiteX170" fmla="*/ 3138514 w 11269336"/>
              <a:gd name="connsiteY170" fmla="*/ 2128069 h 2323145"/>
              <a:gd name="connsiteX171" fmla="*/ 3120467 w 11269336"/>
              <a:gd name="connsiteY171" fmla="*/ 2128281 h 2323145"/>
              <a:gd name="connsiteX172" fmla="*/ 3116175 w 11269336"/>
              <a:gd name="connsiteY172" fmla="*/ 2131633 h 2323145"/>
              <a:gd name="connsiteX173" fmla="*/ 3103685 w 11269336"/>
              <a:gd name="connsiteY173" fmla="*/ 2132814 h 2323145"/>
              <a:gd name="connsiteX174" fmla="*/ 3078794 w 11269336"/>
              <a:gd name="connsiteY174" fmla="*/ 2137935 h 2323145"/>
              <a:gd name="connsiteX175" fmla="*/ 3074407 w 11269336"/>
              <a:gd name="connsiteY175" fmla="*/ 2136274 h 2323145"/>
              <a:gd name="connsiteX176" fmla="*/ 3037285 w 11269336"/>
              <a:gd name="connsiteY176" fmla="*/ 2139919 h 2323145"/>
              <a:gd name="connsiteX177" fmla="*/ 3036901 w 11269336"/>
              <a:gd name="connsiteY177" fmla="*/ 2138726 h 2323145"/>
              <a:gd name="connsiteX178" fmla="*/ 3026996 w 11269336"/>
              <a:gd name="connsiteY178" fmla="*/ 2134322 h 2323145"/>
              <a:gd name="connsiteX179" fmla="*/ 3007772 w 11269336"/>
              <a:gd name="connsiteY179" fmla="*/ 2128742 h 2323145"/>
              <a:gd name="connsiteX180" fmla="*/ 2965030 w 11269336"/>
              <a:gd name="connsiteY180" fmla="*/ 2100494 h 2323145"/>
              <a:gd name="connsiteX181" fmla="*/ 2926342 w 11269336"/>
              <a:gd name="connsiteY181" fmla="*/ 2104155 h 2323145"/>
              <a:gd name="connsiteX182" fmla="*/ 2918608 w 11269336"/>
              <a:gd name="connsiteY182" fmla="*/ 2104215 h 2323145"/>
              <a:gd name="connsiteX183" fmla="*/ 2918475 w 11269336"/>
              <a:gd name="connsiteY183" fmla="*/ 2103937 h 2323145"/>
              <a:gd name="connsiteX184" fmla="*/ 2910360 w 11269336"/>
              <a:gd name="connsiteY184" fmla="*/ 2103444 h 2323145"/>
              <a:gd name="connsiteX185" fmla="*/ 2904507 w 11269336"/>
              <a:gd name="connsiteY185" fmla="*/ 2104326 h 2323145"/>
              <a:gd name="connsiteX186" fmla="*/ 2889503 w 11269336"/>
              <a:gd name="connsiteY186" fmla="*/ 2104443 h 2323145"/>
              <a:gd name="connsiteX187" fmla="*/ 2884480 w 11269336"/>
              <a:gd name="connsiteY187" fmla="*/ 2102626 h 2323145"/>
              <a:gd name="connsiteX188" fmla="*/ 2882689 w 11269336"/>
              <a:gd name="connsiteY188" fmla="*/ 2099228 h 2323145"/>
              <a:gd name="connsiteX189" fmla="*/ 2881291 w 11269336"/>
              <a:gd name="connsiteY189" fmla="*/ 2099618 h 2323145"/>
              <a:gd name="connsiteX190" fmla="*/ 2853979 w 11269336"/>
              <a:gd name="connsiteY190" fmla="*/ 2090388 h 2323145"/>
              <a:gd name="connsiteX191" fmla="*/ 2791790 w 11269336"/>
              <a:gd name="connsiteY191" fmla="*/ 2080332 h 2323145"/>
              <a:gd name="connsiteX192" fmla="*/ 2755844 w 11269336"/>
              <a:gd name="connsiteY192" fmla="*/ 2078874 h 2323145"/>
              <a:gd name="connsiteX193" fmla="*/ 2657742 w 11269336"/>
              <a:gd name="connsiteY193" fmla="*/ 2070179 h 2323145"/>
              <a:gd name="connsiteX194" fmla="*/ 2559549 w 11269336"/>
              <a:gd name="connsiteY194" fmla="*/ 2057873 h 2323145"/>
              <a:gd name="connsiteX195" fmla="*/ 2512054 w 11269336"/>
              <a:gd name="connsiteY195" fmla="*/ 2031671 h 2323145"/>
              <a:gd name="connsiteX196" fmla="*/ 2506437 w 11269336"/>
              <a:gd name="connsiteY196" fmla="*/ 2030918 h 2323145"/>
              <a:gd name="connsiteX197" fmla="*/ 2491752 w 11269336"/>
              <a:gd name="connsiteY197" fmla="*/ 2033906 h 2323145"/>
              <a:gd name="connsiteX198" fmla="*/ 2486338 w 11269336"/>
              <a:gd name="connsiteY198" fmla="*/ 2035862 h 2323145"/>
              <a:gd name="connsiteX199" fmla="*/ 2478186 w 11269336"/>
              <a:gd name="connsiteY199" fmla="*/ 2036953 h 2323145"/>
              <a:gd name="connsiteX200" fmla="*/ 2477950 w 11269336"/>
              <a:gd name="connsiteY200" fmla="*/ 2036715 h 2323145"/>
              <a:gd name="connsiteX201" fmla="*/ 2470381 w 11269336"/>
              <a:gd name="connsiteY201" fmla="*/ 2038256 h 2323145"/>
              <a:gd name="connsiteX202" fmla="*/ 2433781 w 11269336"/>
              <a:gd name="connsiteY202" fmla="*/ 2049140 h 2323145"/>
              <a:gd name="connsiteX203" fmla="*/ 2381172 w 11269336"/>
              <a:gd name="connsiteY203" fmla="*/ 2030645 h 2323145"/>
              <a:gd name="connsiteX204" fmla="*/ 2360198 w 11269336"/>
              <a:gd name="connsiteY204" fmla="*/ 2029059 h 2323145"/>
              <a:gd name="connsiteX205" fmla="*/ 2348815 w 11269336"/>
              <a:gd name="connsiteY205" fmla="*/ 2026798 h 2323145"/>
              <a:gd name="connsiteX206" fmla="*/ 2347988 w 11269336"/>
              <a:gd name="connsiteY206" fmla="*/ 2025745 h 2323145"/>
              <a:gd name="connsiteX207" fmla="*/ 2312920 w 11269336"/>
              <a:gd name="connsiteY207" fmla="*/ 2036311 h 2323145"/>
              <a:gd name="connsiteX208" fmla="*/ 2307986 w 11269336"/>
              <a:gd name="connsiteY208" fmla="*/ 2035583 h 2323145"/>
              <a:gd name="connsiteX209" fmla="*/ 2285481 w 11269336"/>
              <a:gd name="connsiteY209" fmla="*/ 2045197 h 2323145"/>
              <a:gd name="connsiteX210" fmla="*/ 2273666 w 11269336"/>
              <a:gd name="connsiteY210" fmla="*/ 2048710 h 2323145"/>
              <a:gd name="connsiteX211" fmla="*/ 2270719 w 11269336"/>
              <a:gd name="connsiteY211" fmla="*/ 2052702 h 2323145"/>
              <a:gd name="connsiteX212" fmla="*/ 2253080 w 11269336"/>
              <a:gd name="connsiteY212" fmla="*/ 2056363 h 2323145"/>
              <a:gd name="connsiteX213" fmla="*/ 2250906 w 11269336"/>
              <a:gd name="connsiteY213" fmla="*/ 2055654 h 2323145"/>
              <a:gd name="connsiteX214" fmla="*/ 2236905 w 11269336"/>
              <a:gd name="connsiteY214" fmla="*/ 2062882 h 2323145"/>
              <a:gd name="connsiteX215" fmla="*/ 2225830 w 11269336"/>
              <a:gd name="connsiteY215" fmla="*/ 2074027 h 2323145"/>
              <a:gd name="connsiteX216" fmla="*/ 2073776 w 11269336"/>
              <a:gd name="connsiteY216" fmla="*/ 2089244 h 2323145"/>
              <a:gd name="connsiteX217" fmla="*/ 1948256 w 11269336"/>
              <a:gd name="connsiteY217" fmla="*/ 2146616 h 2323145"/>
              <a:gd name="connsiteX218" fmla="*/ 1865582 w 11269336"/>
              <a:gd name="connsiteY218" fmla="*/ 2153738 h 2323145"/>
              <a:gd name="connsiteX219" fmla="*/ 1835210 w 11269336"/>
              <a:gd name="connsiteY219" fmla="*/ 2134244 h 2323145"/>
              <a:gd name="connsiteX220" fmla="*/ 1632661 w 11269336"/>
              <a:gd name="connsiteY220" fmla="*/ 2173882 h 2323145"/>
              <a:gd name="connsiteX221" fmla="*/ 1579590 w 11269336"/>
              <a:gd name="connsiteY221" fmla="*/ 2173680 h 2323145"/>
              <a:gd name="connsiteX222" fmla="*/ 1535601 w 11269336"/>
              <a:gd name="connsiteY222" fmla="*/ 2194590 h 2323145"/>
              <a:gd name="connsiteX223" fmla="*/ 1515594 w 11269336"/>
              <a:gd name="connsiteY223" fmla="*/ 2189622 h 2323145"/>
              <a:gd name="connsiteX224" fmla="*/ 1512113 w 11269336"/>
              <a:gd name="connsiteY224" fmla="*/ 2188534 h 2323145"/>
              <a:gd name="connsiteX225" fmla="*/ 1498838 w 11269336"/>
              <a:gd name="connsiteY225" fmla="*/ 2189213 h 2323145"/>
              <a:gd name="connsiteX226" fmla="*/ 1494279 w 11269336"/>
              <a:gd name="connsiteY226" fmla="*/ 2183112 h 2323145"/>
              <a:gd name="connsiteX227" fmla="*/ 1473714 w 11269336"/>
              <a:gd name="connsiteY227" fmla="*/ 2179625 h 2323145"/>
              <a:gd name="connsiteX228" fmla="*/ 1449503 w 11269336"/>
              <a:gd name="connsiteY228" fmla="*/ 2182633 h 2323145"/>
              <a:gd name="connsiteX229" fmla="*/ 1266687 w 11269336"/>
              <a:gd name="connsiteY229" fmla="*/ 2212688 h 2323145"/>
              <a:gd name="connsiteX230" fmla="*/ 1239614 w 11269336"/>
              <a:gd name="connsiteY230" fmla="*/ 2209727 h 2323145"/>
              <a:gd name="connsiteX231" fmla="*/ 1202436 w 11269336"/>
              <a:gd name="connsiteY231" fmla="*/ 2209817 h 2323145"/>
              <a:gd name="connsiteX232" fmla="*/ 1136097 w 11269336"/>
              <a:gd name="connsiteY232" fmla="*/ 2205112 h 2323145"/>
              <a:gd name="connsiteX233" fmla="*/ 988232 w 11269336"/>
              <a:gd name="connsiteY233" fmla="*/ 2235635 h 2323145"/>
              <a:gd name="connsiteX234" fmla="*/ 981959 w 11269336"/>
              <a:gd name="connsiteY234" fmla="*/ 2231607 h 2323145"/>
              <a:gd name="connsiteX235" fmla="*/ 938600 w 11269336"/>
              <a:gd name="connsiteY235" fmla="*/ 2238113 h 2323145"/>
              <a:gd name="connsiteX236" fmla="*/ 791788 w 11269336"/>
              <a:gd name="connsiteY236" fmla="*/ 2293224 h 2323145"/>
              <a:gd name="connsiteX237" fmla="*/ 706914 w 11269336"/>
              <a:gd name="connsiteY237" fmla="*/ 2305046 h 2323145"/>
              <a:gd name="connsiteX238" fmla="*/ 675971 w 11269336"/>
              <a:gd name="connsiteY238" fmla="*/ 2304030 h 2323145"/>
              <a:gd name="connsiteX239" fmla="*/ 624180 w 11269336"/>
              <a:gd name="connsiteY239" fmla="*/ 2302650 h 2323145"/>
              <a:gd name="connsiteX240" fmla="*/ 583453 w 11269336"/>
              <a:gd name="connsiteY240" fmla="*/ 2288788 h 2323145"/>
              <a:gd name="connsiteX241" fmla="*/ 540946 w 11269336"/>
              <a:gd name="connsiteY241" fmla="*/ 2292721 h 2323145"/>
              <a:gd name="connsiteX242" fmla="*/ 533680 w 11269336"/>
              <a:gd name="connsiteY242" fmla="*/ 2310233 h 2323145"/>
              <a:gd name="connsiteX243" fmla="*/ 487366 w 11269336"/>
              <a:gd name="connsiteY243" fmla="*/ 2309053 h 2323145"/>
              <a:gd name="connsiteX244" fmla="*/ 416820 w 11269336"/>
              <a:gd name="connsiteY244" fmla="*/ 2305443 h 2323145"/>
              <a:gd name="connsiteX245" fmla="*/ 376805 w 11269336"/>
              <a:gd name="connsiteY245" fmla="*/ 2307647 h 2323145"/>
              <a:gd name="connsiteX246" fmla="*/ 266777 w 11269336"/>
              <a:gd name="connsiteY246" fmla="*/ 2309012 h 2323145"/>
              <a:gd name="connsiteX247" fmla="*/ 156013 w 11269336"/>
              <a:gd name="connsiteY247" fmla="*/ 2306832 h 2323145"/>
              <a:gd name="connsiteX248" fmla="*/ 87258 w 11269336"/>
              <a:gd name="connsiteY248" fmla="*/ 2285511 h 2323145"/>
              <a:gd name="connsiteX249" fmla="*/ 23798 w 11269336"/>
              <a:gd name="connsiteY249" fmla="*/ 2281822 h 2323145"/>
              <a:gd name="connsiteX250" fmla="*/ 0 w 11269336"/>
              <a:gd name="connsiteY250" fmla="*/ 2285369 h 2323145"/>
              <a:gd name="connsiteX251" fmla="*/ 0 w 11269336"/>
              <a:gd name="connsiteY251" fmla="*/ 0 h 2323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</a:cxnLst>
            <a:rect l="l" t="t" r="r" b="b"/>
            <a:pathLst>
              <a:path w="11269336" h="2323145">
                <a:moveTo>
                  <a:pt x="0" y="0"/>
                </a:moveTo>
                <a:lnTo>
                  <a:pt x="11269336" y="0"/>
                </a:lnTo>
                <a:lnTo>
                  <a:pt x="11268645" y="511"/>
                </a:lnTo>
                <a:cubicBezTo>
                  <a:pt x="11257520" y="14091"/>
                  <a:pt x="11248967" y="32073"/>
                  <a:pt x="11230739" y="37096"/>
                </a:cubicBezTo>
                <a:cubicBezTo>
                  <a:pt x="11194283" y="47141"/>
                  <a:pt x="11124351" y="55013"/>
                  <a:pt x="11082485" y="78590"/>
                </a:cubicBezTo>
                <a:cubicBezTo>
                  <a:pt x="11064655" y="69818"/>
                  <a:pt x="11049588" y="97621"/>
                  <a:pt x="11031776" y="79197"/>
                </a:cubicBezTo>
                <a:cubicBezTo>
                  <a:pt x="11016683" y="85023"/>
                  <a:pt x="11009945" y="92832"/>
                  <a:pt x="10995894" y="83459"/>
                </a:cubicBezTo>
                <a:cubicBezTo>
                  <a:pt x="10971843" y="134740"/>
                  <a:pt x="10888992" y="106042"/>
                  <a:pt x="10861177" y="147419"/>
                </a:cubicBezTo>
                <a:cubicBezTo>
                  <a:pt x="10850370" y="129415"/>
                  <a:pt x="10807086" y="138624"/>
                  <a:pt x="10782732" y="135645"/>
                </a:cubicBezTo>
                <a:cubicBezTo>
                  <a:pt x="10869014" y="196205"/>
                  <a:pt x="10693356" y="147304"/>
                  <a:pt x="10660773" y="179312"/>
                </a:cubicBezTo>
                <a:cubicBezTo>
                  <a:pt x="10667385" y="121467"/>
                  <a:pt x="10595265" y="182241"/>
                  <a:pt x="10564442" y="160738"/>
                </a:cubicBezTo>
                <a:cubicBezTo>
                  <a:pt x="10544419" y="190949"/>
                  <a:pt x="10518436" y="167191"/>
                  <a:pt x="10490200" y="183533"/>
                </a:cubicBezTo>
                <a:cubicBezTo>
                  <a:pt x="10423905" y="202688"/>
                  <a:pt x="10362764" y="244779"/>
                  <a:pt x="10271351" y="243104"/>
                </a:cubicBezTo>
                <a:cubicBezTo>
                  <a:pt x="10247818" y="329775"/>
                  <a:pt x="10135674" y="303068"/>
                  <a:pt x="10061033" y="364937"/>
                </a:cubicBezTo>
                <a:cubicBezTo>
                  <a:pt x="10014289" y="383940"/>
                  <a:pt x="9930032" y="360289"/>
                  <a:pt x="9921770" y="406154"/>
                </a:cubicBezTo>
                <a:cubicBezTo>
                  <a:pt x="9894276" y="384665"/>
                  <a:pt x="9881945" y="430851"/>
                  <a:pt x="9858388" y="439489"/>
                </a:cubicBezTo>
                <a:cubicBezTo>
                  <a:pt x="9835642" y="426888"/>
                  <a:pt x="9828901" y="443125"/>
                  <a:pt x="9811914" y="449865"/>
                </a:cubicBezTo>
                <a:cubicBezTo>
                  <a:pt x="9801869" y="441287"/>
                  <a:pt x="9787055" y="444835"/>
                  <a:pt x="9784394" y="457816"/>
                </a:cubicBezTo>
                <a:cubicBezTo>
                  <a:pt x="9797169" y="483924"/>
                  <a:pt x="9656844" y="450179"/>
                  <a:pt x="9656836" y="469967"/>
                </a:cubicBezTo>
                <a:cubicBezTo>
                  <a:pt x="9589537" y="485301"/>
                  <a:pt x="9662097" y="527310"/>
                  <a:pt x="9561575" y="559978"/>
                </a:cubicBezTo>
                <a:cubicBezTo>
                  <a:pt x="9479149" y="599104"/>
                  <a:pt x="9215234" y="670585"/>
                  <a:pt x="9162278" y="704724"/>
                </a:cubicBezTo>
                <a:cubicBezTo>
                  <a:pt x="9173017" y="730567"/>
                  <a:pt x="9063215" y="727685"/>
                  <a:pt x="9062863" y="754656"/>
                </a:cubicBezTo>
                <a:cubicBezTo>
                  <a:pt x="9021608" y="774940"/>
                  <a:pt x="8924639" y="816390"/>
                  <a:pt x="8914746" y="826428"/>
                </a:cubicBezTo>
                <a:lnTo>
                  <a:pt x="8917778" y="835198"/>
                </a:lnTo>
                <a:lnTo>
                  <a:pt x="8905560" y="838358"/>
                </a:lnTo>
                <a:lnTo>
                  <a:pt x="8897564" y="834287"/>
                </a:lnTo>
                <a:lnTo>
                  <a:pt x="8878040" y="844150"/>
                </a:lnTo>
                <a:cubicBezTo>
                  <a:pt x="8861112" y="848992"/>
                  <a:pt x="8812843" y="856499"/>
                  <a:pt x="8795998" y="863337"/>
                </a:cubicBezTo>
                <a:cubicBezTo>
                  <a:pt x="8792888" y="873975"/>
                  <a:pt x="8786153" y="880792"/>
                  <a:pt x="8776970" y="885177"/>
                </a:cubicBezTo>
                <a:lnTo>
                  <a:pt x="8755719" y="889754"/>
                </a:lnTo>
                <a:lnTo>
                  <a:pt x="8743257" y="904723"/>
                </a:lnTo>
                <a:cubicBezTo>
                  <a:pt x="8737642" y="908108"/>
                  <a:pt x="8730651" y="908759"/>
                  <a:pt x="8721366" y="904711"/>
                </a:cubicBezTo>
                <a:cubicBezTo>
                  <a:pt x="8711895" y="915873"/>
                  <a:pt x="8676250" y="900745"/>
                  <a:pt x="8678353" y="926318"/>
                </a:cubicBezTo>
                <a:cubicBezTo>
                  <a:pt x="8658506" y="928813"/>
                  <a:pt x="8647569" y="933735"/>
                  <a:pt x="8636849" y="937900"/>
                </a:cubicBezTo>
                <a:lnTo>
                  <a:pt x="8620213" y="943068"/>
                </a:lnTo>
                <a:lnTo>
                  <a:pt x="8612581" y="952695"/>
                </a:lnTo>
                <a:cubicBezTo>
                  <a:pt x="8605836" y="959769"/>
                  <a:pt x="8598255" y="964412"/>
                  <a:pt x="8589038" y="963892"/>
                </a:cubicBezTo>
                <a:lnTo>
                  <a:pt x="8579950" y="960899"/>
                </a:lnTo>
                <a:cubicBezTo>
                  <a:pt x="8579740" y="962476"/>
                  <a:pt x="8579529" y="964053"/>
                  <a:pt x="8579319" y="965630"/>
                </a:cubicBezTo>
                <a:cubicBezTo>
                  <a:pt x="8579138" y="972972"/>
                  <a:pt x="8576531" y="980010"/>
                  <a:pt x="8547429" y="984506"/>
                </a:cubicBezTo>
                <a:cubicBezTo>
                  <a:pt x="8529238" y="1001725"/>
                  <a:pt x="8505565" y="1015840"/>
                  <a:pt x="8478704" y="1025490"/>
                </a:cubicBezTo>
                <a:cubicBezTo>
                  <a:pt x="8473109" y="1019545"/>
                  <a:pt x="8465819" y="1032194"/>
                  <a:pt x="8461421" y="1035512"/>
                </a:cubicBezTo>
                <a:cubicBezTo>
                  <a:pt x="8459739" y="1031087"/>
                  <a:pt x="8447663" y="1032074"/>
                  <a:pt x="8445003" y="1036851"/>
                </a:cubicBezTo>
                <a:cubicBezTo>
                  <a:pt x="8366593" y="1075951"/>
                  <a:pt x="8398773" y="1021402"/>
                  <a:pt x="8357350" y="1060213"/>
                </a:cubicBezTo>
                <a:cubicBezTo>
                  <a:pt x="8349366" y="1063843"/>
                  <a:pt x="8342208" y="1063367"/>
                  <a:pt x="8335565" y="1061151"/>
                </a:cubicBezTo>
                <a:lnTo>
                  <a:pt x="8325267" y="1055919"/>
                </a:lnTo>
                <a:lnTo>
                  <a:pt x="8293586" y="1076144"/>
                </a:lnTo>
                <a:cubicBezTo>
                  <a:pt x="8277595" y="1084193"/>
                  <a:pt x="8260401" y="1090863"/>
                  <a:pt x="8242405" y="1095960"/>
                </a:cubicBezTo>
                <a:cubicBezTo>
                  <a:pt x="8226373" y="1101227"/>
                  <a:pt x="8224213" y="1102052"/>
                  <a:pt x="8197391" y="1107746"/>
                </a:cubicBezTo>
                <a:cubicBezTo>
                  <a:pt x="8090266" y="1152133"/>
                  <a:pt x="8141491" y="1082372"/>
                  <a:pt x="8081474" y="1130125"/>
                </a:cubicBezTo>
                <a:cubicBezTo>
                  <a:pt x="8070634" y="1134173"/>
                  <a:pt x="8061619" y="1132810"/>
                  <a:pt x="8053585" y="1129169"/>
                </a:cubicBezTo>
                <a:lnTo>
                  <a:pt x="8038422" y="1119092"/>
                </a:lnTo>
                <a:lnTo>
                  <a:pt x="8029450" y="1125592"/>
                </a:lnTo>
                <a:cubicBezTo>
                  <a:pt x="7992226" y="1133484"/>
                  <a:pt x="7978616" y="1122765"/>
                  <a:pt x="7959552" y="1140188"/>
                </a:cubicBezTo>
                <a:cubicBezTo>
                  <a:pt x="7922008" y="1119572"/>
                  <a:pt x="7937737" y="1141786"/>
                  <a:pt x="7914188" y="1150862"/>
                </a:cubicBezTo>
                <a:cubicBezTo>
                  <a:pt x="7896037" y="1160155"/>
                  <a:pt x="7933463" y="1163411"/>
                  <a:pt x="7914918" y="1168758"/>
                </a:cubicBezTo>
                <a:cubicBezTo>
                  <a:pt x="7893102" y="1165887"/>
                  <a:pt x="7898453" y="1187420"/>
                  <a:pt x="7875510" y="1183153"/>
                </a:cubicBezTo>
                <a:cubicBezTo>
                  <a:pt x="7877354" y="1165743"/>
                  <a:pt x="7834286" y="1194789"/>
                  <a:pt x="7829932" y="1180782"/>
                </a:cubicBezTo>
                <a:cubicBezTo>
                  <a:pt x="7816047" y="1204874"/>
                  <a:pt x="7801901" y="1181513"/>
                  <a:pt x="7779182" y="1192665"/>
                </a:cubicBezTo>
                <a:cubicBezTo>
                  <a:pt x="7769446" y="1202686"/>
                  <a:pt x="7761564" y="1205661"/>
                  <a:pt x="7748774" y="1199586"/>
                </a:cubicBezTo>
                <a:cubicBezTo>
                  <a:pt x="7704339" y="1247771"/>
                  <a:pt x="7717626" y="1207638"/>
                  <a:pt x="7671846" y="1231966"/>
                </a:cubicBezTo>
                <a:cubicBezTo>
                  <a:pt x="7632956" y="1255682"/>
                  <a:pt x="7587383" y="1275180"/>
                  <a:pt x="7554146" y="1319748"/>
                </a:cubicBezTo>
                <a:cubicBezTo>
                  <a:pt x="7548775" y="1331557"/>
                  <a:pt x="7531272" y="1339155"/>
                  <a:pt x="7515052" y="1336718"/>
                </a:cubicBezTo>
                <a:cubicBezTo>
                  <a:pt x="7512260" y="1336298"/>
                  <a:pt x="7509613" y="1335590"/>
                  <a:pt x="7507193" y="1334617"/>
                </a:cubicBezTo>
                <a:cubicBezTo>
                  <a:pt x="7488273" y="1365207"/>
                  <a:pt x="7468925" y="1356298"/>
                  <a:pt x="7461694" y="1375866"/>
                </a:cubicBezTo>
                <a:cubicBezTo>
                  <a:pt x="7422434" y="1391917"/>
                  <a:pt x="7384603" y="1382819"/>
                  <a:pt x="7377571" y="1400128"/>
                </a:cubicBezTo>
                <a:cubicBezTo>
                  <a:pt x="7356236" y="1403926"/>
                  <a:pt x="7322509" y="1393138"/>
                  <a:pt x="7311261" y="1412652"/>
                </a:cubicBezTo>
                <a:cubicBezTo>
                  <a:pt x="7305349" y="1400071"/>
                  <a:pt x="7289966" y="1428039"/>
                  <a:pt x="7275307" y="1422171"/>
                </a:cubicBezTo>
                <a:cubicBezTo>
                  <a:pt x="7264529" y="1416601"/>
                  <a:pt x="7257348" y="1423786"/>
                  <a:pt x="7247783" y="1426330"/>
                </a:cubicBezTo>
                <a:cubicBezTo>
                  <a:pt x="7233839" y="1423056"/>
                  <a:pt x="7194363" y="1442037"/>
                  <a:pt x="7185047" y="1451812"/>
                </a:cubicBezTo>
                <a:cubicBezTo>
                  <a:pt x="7164447" y="1483396"/>
                  <a:pt x="7101577" y="1475742"/>
                  <a:pt x="7084117" y="1500281"/>
                </a:cubicBezTo>
                <a:cubicBezTo>
                  <a:pt x="7076899" y="1504821"/>
                  <a:pt x="7069494" y="1507565"/>
                  <a:pt x="7062011" y="1509183"/>
                </a:cubicBezTo>
                <a:lnTo>
                  <a:pt x="7040555" y="1511207"/>
                </a:lnTo>
                <a:lnTo>
                  <a:pt x="7033438" y="1506772"/>
                </a:lnTo>
                <a:lnTo>
                  <a:pt x="7020886" y="1510764"/>
                </a:lnTo>
                <a:lnTo>
                  <a:pt x="7017033" y="1510650"/>
                </a:lnTo>
                <a:lnTo>
                  <a:pt x="6995460" y="1511173"/>
                </a:lnTo>
                <a:cubicBezTo>
                  <a:pt x="7010208" y="1537643"/>
                  <a:pt x="6938512" y="1522467"/>
                  <a:pt x="6962144" y="1541508"/>
                </a:cubicBezTo>
                <a:cubicBezTo>
                  <a:pt x="6926351" y="1550586"/>
                  <a:pt x="6958236" y="1566326"/>
                  <a:pt x="6910674" y="1554793"/>
                </a:cubicBezTo>
                <a:cubicBezTo>
                  <a:pt x="6859225" y="1589274"/>
                  <a:pt x="6769015" y="1598548"/>
                  <a:pt x="6732152" y="1642538"/>
                </a:cubicBezTo>
                <a:cubicBezTo>
                  <a:pt x="6734901" y="1628031"/>
                  <a:pt x="6709146" y="1622413"/>
                  <a:pt x="6694106" y="1632377"/>
                </a:cubicBezTo>
                <a:cubicBezTo>
                  <a:pt x="6702628" y="1575914"/>
                  <a:pt x="6638899" y="1692862"/>
                  <a:pt x="6617223" y="1659889"/>
                </a:cubicBezTo>
                <a:cubicBezTo>
                  <a:pt x="6623246" y="1693349"/>
                  <a:pt x="6561228" y="1764690"/>
                  <a:pt x="6521138" y="1744340"/>
                </a:cubicBezTo>
                <a:cubicBezTo>
                  <a:pt x="6469831" y="1761656"/>
                  <a:pt x="6438109" y="1796731"/>
                  <a:pt x="6380677" y="1796883"/>
                </a:cubicBezTo>
                <a:cubicBezTo>
                  <a:pt x="6379865" y="1801686"/>
                  <a:pt x="6377810" y="1805986"/>
                  <a:pt x="6374897" y="1809910"/>
                </a:cubicBezTo>
                <a:lnTo>
                  <a:pt x="6364545" y="1820090"/>
                </a:lnTo>
                <a:lnTo>
                  <a:pt x="6362126" y="1819991"/>
                </a:lnTo>
                <a:cubicBezTo>
                  <a:pt x="6353055" y="1821720"/>
                  <a:pt x="6348796" y="1824537"/>
                  <a:pt x="6346673" y="1827824"/>
                </a:cubicBezTo>
                <a:lnTo>
                  <a:pt x="6345588" y="1832232"/>
                </a:lnTo>
                <a:lnTo>
                  <a:pt x="6335708" y="1838451"/>
                </a:lnTo>
                <a:lnTo>
                  <a:pt x="6318182" y="1852975"/>
                </a:lnTo>
                <a:lnTo>
                  <a:pt x="6313084" y="1853561"/>
                </a:lnTo>
                <a:lnTo>
                  <a:pt x="6283816" y="1872148"/>
                </a:lnTo>
                <a:lnTo>
                  <a:pt x="6282550" y="1871392"/>
                </a:lnTo>
                <a:cubicBezTo>
                  <a:pt x="6279041" y="1870121"/>
                  <a:pt x="6275192" y="1869982"/>
                  <a:pt x="6270527" y="1872208"/>
                </a:cubicBezTo>
                <a:cubicBezTo>
                  <a:pt x="6265029" y="1853962"/>
                  <a:pt x="6262790" y="1867903"/>
                  <a:pt x="6249518" y="1876079"/>
                </a:cubicBezTo>
                <a:cubicBezTo>
                  <a:pt x="6238019" y="1849564"/>
                  <a:pt x="6207959" y="1881750"/>
                  <a:pt x="6190386" y="1872478"/>
                </a:cubicBezTo>
                <a:cubicBezTo>
                  <a:pt x="6180893" y="1879083"/>
                  <a:pt x="6170646" y="1885584"/>
                  <a:pt x="6159777" y="1891745"/>
                </a:cubicBezTo>
                <a:lnTo>
                  <a:pt x="6153131" y="1895079"/>
                </a:lnTo>
                <a:lnTo>
                  <a:pt x="6152798" y="1894920"/>
                </a:lnTo>
                <a:cubicBezTo>
                  <a:pt x="6150925" y="1895166"/>
                  <a:pt x="6148578" y="1896082"/>
                  <a:pt x="6145388" y="1897990"/>
                </a:cubicBezTo>
                <a:lnTo>
                  <a:pt x="6141014" y="1901155"/>
                </a:lnTo>
                <a:lnTo>
                  <a:pt x="6128122" y="1907623"/>
                </a:lnTo>
                <a:lnTo>
                  <a:pt x="6122351" y="1908359"/>
                </a:lnTo>
                <a:cubicBezTo>
                  <a:pt x="6099508" y="1905910"/>
                  <a:pt x="6088334" y="1869006"/>
                  <a:pt x="6064750" y="1896394"/>
                </a:cubicBezTo>
                <a:cubicBezTo>
                  <a:pt x="6025977" y="1903785"/>
                  <a:pt x="5997095" y="1889190"/>
                  <a:pt x="5964230" y="1910038"/>
                </a:cubicBezTo>
                <a:cubicBezTo>
                  <a:pt x="5927910" y="1916874"/>
                  <a:pt x="5894873" y="1914928"/>
                  <a:pt x="5865399" y="1926966"/>
                </a:cubicBezTo>
                <a:cubicBezTo>
                  <a:pt x="5851644" y="1923038"/>
                  <a:pt x="5839380" y="1922808"/>
                  <a:pt x="5829951" y="1934755"/>
                </a:cubicBezTo>
                <a:cubicBezTo>
                  <a:pt x="5795498" y="1938369"/>
                  <a:pt x="5784532" y="1926246"/>
                  <a:pt x="5765285" y="1941322"/>
                </a:cubicBezTo>
                <a:cubicBezTo>
                  <a:pt x="5741789" y="1922874"/>
                  <a:pt x="5742385" y="1931607"/>
                  <a:pt x="5734750" y="1939793"/>
                </a:cubicBezTo>
                <a:lnTo>
                  <a:pt x="5733569" y="1940505"/>
                </a:lnTo>
                <a:lnTo>
                  <a:pt x="5730329" y="1937845"/>
                </a:lnTo>
                <a:lnTo>
                  <a:pt x="5724661" y="1937455"/>
                </a:lnTo>
                <a:lnTo>
                  <a:pt x="5710186" y="1941370"/>
                </a:lnTo>
                <a:lnTo>
                  <a:pt x="5704910" y="1943663"/>
                </a:lnTo>
                <a:cubicBezTo>
                  <a:pt x="5701213" y="1944937"/>
                  <a:pt x="5698678" y="1945391"/>
                  <a:pt x="5696836" y="1945271"/>
                </a:cubicBezTo>
                <a:lnTo>
                  <a:pt x="5696583" y="1945050"/>
                </a:lnTo>
                <a:lnTo>
                  <a:pt x="5689123" y="1947067"/>
                </a:lnTo>
                <a:cubicBezTo>
                  <a:pt x="5676655" y="1951072"/>
                  <a:pt x="5664639" y="1955533"/>
                  <a:pt x="5653291" y="1960245"/>
                </a:cubicBezTo>
                <a:cubicBezTo>
                  <a:pt x="5640346" y="1947636"/>
                  <a:pt x="5600180" y="1973739"/>
                  <a:pt x="5599385" y="1945198"/>
                </a:cubicBezTo>
                <a:cubicBezTo>
                  <a:pt x="5583913" y="1950736"/>
                  <a:pt x="5576590" y="1964134"/>
                  <a:pt x="5578300" y="1944963"/>
                </a:cubicBezTo>
                <a:cubicBezTo>
                  <a:pt x="5573104" y="1946266"/>
                  <a:pt x="5569560" y="1945382"/>
                  <a:pt x="5566758" y="1943441"/>
                </a:cubicBezTo>
                <a:lnTo>
                  <a:pt x="5565857" y="1942445"/>
                </a:lnTo>
                <a:lnTo>
                  <a:pt x="5531534" y="1955208"/>
                </a:lnTo>
                <a:lnTo>
                  <a:pt x="5526552" y="1954799"/>
                </a:lnTo>
                <a:lnTo>
                  <a:pt x="5504723" y="1965811"/>
                </a:lnTo>
                <a:lnTo>
                  <a:pt x="5493156" y="1970063"/>
                </a:lnTo>
                <a:lnTo>
                  <a:pt x="5490486" y="1974227"/>
                </a:lnTo>
                <a:cubicBezTo>
                  <a:pt x="5487271" y="1977077"/>
                  <a:pt x="5482233" y="1979045"/>
                  <a:pt x="5473107" y="1979001"/>
                </a:cubicBezTo>
                <a:lnTo>
                  <a:pt x="5470885" y="1978432"/>
                </a:lnTo>
                <a:lnTo>
                  <a:pt x="5457393" y="1986525"/>
                </a:lnTo>
                <a:cubicBezTo>
                  <a:pt x="5453194" y="1989853"/>
                  <a:pt x="5449663" y="1993721"/>
                  <a:pt x="5447102" y="1998329"/>
                </a:cubicBezTo>
                <a:cubicBezTo>
                  <a:pt x="5386283" y="2017364"/>
                  <a:pt x="5223545" y="2015483"/>
                  <a:pt x="5159151" y="2029640"/>
                </a:cubicBezTo>
                <a:cubicBezTo>
                  <a:pt x="5141359" y="2036610"/>
                  <a:pt x="5090827" y="2076822"/>
                  <a:pt x="5098838" y="2062961"/>
                </a:cubicBezTo>
                <a:cubicBezTo>
                  <a:pt x="5047883" y="2099457"/>
                  <a:pt x="4922007" y="2111466"/>
                  <a:pt x="4860988" y="2135698"/>
                </a:cubicBezTo>
                <a:cubicBezTo>
                  <a:pt x="4805413" y="2152292"/>
                  <a:pt x="4784714" y="2158665"/>
                  <a:pt x="4765388" y="2162525"/>
                </a:cubicBezTo>
                <a:cubicBezTo>
                  <a:pt x="4758560" y="2161978"/>
                  <a:pt x="4751823" y="2160531"/>
                  <a:pt x="4745033" y="2158859"/>
                </a:cubicBezTo>
                <a:lnTo>
                  <a:pt x="4741475" y="2157998"/>
                </a:lnTo>
                <a:lnTo>
                  <a:pt x="4728247" y="2159526"/>
                </a:lnTo>
                <a:lnTo>
                  <a:pt x="4723263" y="2153742"/>
                </a:lnTo>
                <a:lnTo>
                  <a:pt x="4593061" y="2171597"/>
                </a:lnTo>
                <a:lnTo>
                  <a:pt x="4405765" y="2199902"/>
                </a:lnTo>
                <a:cubicBezTo>
                  <a:pt x="4403942" y="2198353"/>
                  <a:pt x="4402457" y="2196614"/>
                  <a:pt x="4401354" y="2194745"/>
                </a:cubicBezTo>
                <a:lnTo>
                  <a:pt x="4366646" y="2198564"/>
                </a:lnTo>
                <a:lnTo>
                  <a:pt x="4354009" y="2204984"/>
                </a:lnTo>
                <a:lnTo>
                  <a:pt x="4348284" y="2205270"/>
                </a:lnTo>
                <a:lnTo>
                  <a:pt x="4333906" y="2205251"/>
                </a:lnTo>
                <a:cubicBezTo>
                  <a:pt x="4326429" y="2204713"/>
                  <a:pt x="4318024" y="2203940"/>
                  <a:pt x="4308819" y="2203822"/>
                </a:cubicBezTo>
                <a:lnTo>
                  <a:pt x="4301210" y="2204456"/>
                </a:lnTo>
                <a:lnTo>
                  <a:pt x="4283095" y="2198177"/>
                </a:lnTo>
                <a:cubicBezTo>
                  <a:pt x="4269863" y="2193337"/>
                  <a:pt x="4259612" y="2190345"/>
                  <a:pt x="4250119" y="2196342"/>
                </a:cubicBezTo>
                <a:cubicBezTo>
                  <a:pt x="4230702" y="2190559"/>
                  <a:pt x="4213171" y="2166890"/>
                  <a:pt x="4189203" y="2178994"/>
                </a:cubicBezTo>
                <a:cubicBezTo>
                  <a:pt x="4194512" y="2165594"/>
                  <a:pt x="4160734" y="2183257"/>
                  <a:pt x="4154035" y="2171950"/>
                </a:cubicBezTo>
                <a:cubicBezTo>
                  <a:pt x="4150098" y="2162547"/>
                  <a:pt x="4138934" y="2165714"/>
                  <a:pt x="4129569" y="2163850"/>
                </a:cubicBezTo>
                <a:cubicBezTo>
                  <a:pt x="4121391" y="2155090"/>
                  <a:pt x="4076089" y="2154737"/>
                  <a:pt x="4061250" y="2159236"/>
                </a:cubicBezTo>
                <a:cubicBezTo>
                  <a:pt x="4020618" y="2177811"/>
                  <a:pt x="3978175" y="2144465"/>
                  <a:pt x="3945480" y="2158279"/>
                </a:cubicBezTo>
                <a:cubicBezTo>
                  <a:pt x="3936362" y="2159139"/>
                  <a:pt x="3928502" y="2158369"/>
                  <a:pt x="3921468" y="2156588"/>
                </a:cubicBezTo>
                <a:lnTo>
                  <a:pt x="3903348" y="2149220"/>
                </a:lnTo>
                <a:lnTo>
                  <a:pt x="3901342" y="2142355"/>
                </a:lnTo>
                <a:lnTo>
                  <a:pt x="3888539" y="2140476"/>
                </a:lnTo>
                <a:lnTo>
                  <a:pt x="3885662" y="2138740"/>
                </a:lnTo>
                <a:cubicBezTo>
                  <a:pt x="3880178" y="2135398"/>
                  <a:pt x="3874645" y="2132286"/>
                  <a:pt x="3868627" y="2130023"/>
                </a:cubicBezTo>
                <a:cubicBezTo>
                  <a:pt x="3859240" y="2159198"/>
                  <a:pt x="3815892" y="2115590"/>
                  <a:pt x="3819177" y="2142111"/>
                </a:cubicBezTo>
                <a:cubicBezTo>
                  <a:pt x="3784478" y="2134756"/>
                  <a:pt x="3796708" y="2161930"/>
                  <a:pt x="3769100" y="2131731"/>
                </a:cubicBezTo>
                <a:cubicBezTo>
                  <a:pt x="3702423" y="2139704"/>
                  <a:pt x="3625642" y="2109386"/>
                  <a:pt x="3562752" y="2131785"/>
                </a:cubicBezTo>
                <a:cubicBezTo>
                  <a:pt x="3576244" y="2120400"/>
                  <a:pt x="3560801" y="2104591"/>
                  <a:pt x="3541402" y="2106821"/>
                </a:cubicBezTo>
                <a:cubicBezTo>
                  <a:pt x="3592232" y="2061584"/>
                  <a:pt x="3356194" y="2115384"/>
                  <a:pt x="3365341" y="2077638"/>
                </a:cubicBezTo>
                <a:cubicBezTo>
                  <a:pt x="3303594" y="2079161"/>
                  <a:pt x="3221644" y="2111487"/>
                  <a:pt x="3170922" y="2115957"/>
                </a:cubicBezTo>
                <a:cubicBezTo>
                  <a:pt x="3166532" y="2119769"/>
                  <a:pt x="3161579" y="2122617"/>
                  <a:pt x="3156256" y="2124773"/>
                </a:cubicBezTo>
                <a:lnTo>
                  <a:pt x="3140298" y="2129182"/>
                </a:lnTo>
                <a:lnTo>
                  <a:pt x="3138514" y="2128069"/>
                </a:lnTo>
                <a:cubicBezTo>
                  <a:pt x="3130169" y="2125710"/>
                  <a:pt x="3124679" y="2126336"/>
                  <a:pt x="3120467" y="2128281"/>
                </a:cubicBezTo>
                <a:lnTo>
                  <a:pt x="3116175" y="2131633"/>
                </a:lnTo>
                <a:lnTo>
                  <a:pt x="3103685" y="2132814"/>
                </a:lnTo>
                <a:lnTo>
                  <a:pt x="3078794" y="2137935"/>
                </a:lnTo>
                <a:lnTo>
                  <a:pt x="3074407" y="2136274"/>
                </a:lnTo>
                <a:lnTo>
                  <a:pt x="3037285" y="2139919"/>
                </a:lnTo>
                <a:lnTo>
                  <a:pt x="3036901" y="2138726"/>
                </a:lnTo>
                <a:cubicBezTo>
                  <a:pt x="3035193" y="2136135"/>
                  <a:pt x="3032337" y="2134379"/>
                  <a:pt x="3026996" y="2134322"/>
                </a:cubicBezTo>
                <a:cubicBezTo>
                  <a:pt x="3037063" y="2116196"/>
                  <a:pt x="3024412" y="2127308"/>
                  <a:pt x="3007772" y="2128742"/>
                </a:cubicBezTo>
                <a:cubicBezTo>
                  <a:pt x="3019697" y="2100910"/>
                  <a:pt x="2971305" y="2115987"/>
                  <a:pt x="2965030" y="2100494"/>
                </a:cubicBezTo>
                <a:cubicBezTo>
                  <a:pt x="2952539" y="2102174"/>
                  <a:pt x="2939545" y="2103445"/>
                  <a:pt x="2926342" y="2104155"/>
                </a:cubicBezTo>
                <a:lnTo>
                  <a:pt x="2918608" y="2104215"/>
                </a:lnTo>
                <a:cubicBezTo>
                  <a:pt x="2918564" y="2104122"/>
                  <a:pt x="2918519" y="2104030"/>
                  <a:pt x="2918475" y="2103937"/>
                </a:cubicBezTo>
                <a:cubicBezTo>
                  <a:pt x="2916840" y="2103354"/>
                  <a:pt x="2914314" y="2103149"/>
                  <a:pt x="2910360" y="2103444"/>
                </a:cubicBezTo>
                <a:lnTo>
                  <a:pt x="2904507" y="2104326"/>
                </a:lnTo>
                <a:lnTo>
                  <a:pt x="2889503" y="2104443"/>
                </a:lnTo>
                <a:lnTo>
                  <a:pt x="2884480" y="2102626"/>
                </a:lnTo>
                <a:lnTo>
                  <a:pt x="2882689" y="2099228"/>
                </a:lnTo>
                <a:lnTo>
                  <a:pt x="2881291" y="2099618"/>
                </a:lnTo>
                <a:cubicBezTo>
                  <a:pt x="2870663" y="2105606"/>
                  <a:pt x="2867338" y="2114210"/>
                  <a:pt x="2853979" y="2090388"/>
                </a:cubicBezTo>
                <a:cubicBezTo>
                  <a:pt x="2829652" y="2100099"/>
                  <a:pt x="2824975" y="2085577"/>
                  <a:pt x="2791790" y="2080332"/>
                </a:cubicBezTo>
                <a:cubicBezTo>
                  <a:pt x="2777850" y="2089504"/>
                  <a:pt x="2766709" y="2086170"/>
                  <a:pt x="2755844" y="2078874"/>
                </a:cubicBezTo>
                <a:cubicBezTo>
                  <a:pt x="2723488" y="2083049"/>
                  <a:pt x="2694065" y="2072780"/>
                  <a:pt x="2657742" y="2070179"/>
                </a:cubicBezTo>
                <a:cubicBezTo>
                  <a:pt x="2618372" y="2082020"/>
                  <a:pt x="2598368" y="2060559"/>
                  <a:pt x="2559549" y="2057873"/>
                </a:cubicBezTo>
                <a:cubicBezTo>
                  <a:pt x="2525789" y="2078403"/>
                  <a:pt x="2531908" y="2039838"/>
                  <a:pt x="2512054" y="2031671"/>
                </a:cubicBezTo>
                <a:lnTo>
                  <a:pt x="2506437" y="2030918"/>
                </a:lnTo>
                <a:lnTo>
                  <a:pt x="2491752" y="2033906"/>
                </a:lnTo>
                <a:lnTo>
                  <a:pt x="2486338" y="2035862"/>
                </a:lnTo>
                <a:cubicBezTo>
                  <a:pt x="2482568" y="2036899"/>
                  <a:pt x="2480011" y="2037191"/>
                  <a:pt x="2478186" y="2036953"/>
                </a:cubicBezTo>
                <a:lnTo>
                  <a:pt x="2477950" y="2036715"/>
                </a:lnTo>
                <a:lnTo>
                  <a:pt x="2470381" y="2038256"/>
                </a:lnTo>
                <a:cubicBezTo>
                  <a:pt x="2457686" y="2041461"/>
                  <a:pt x="2445410" y="2045155"/>
                  <a:pt x="2433781" y="2049140"/>
                </a:cubicBezTo>
                <a:cubicBezTo>
                  <a:pt x="2421781" y="2035703"/>
                  <a:pt x="2379959" y="2059234"/>
                  <a:pt x="2381172" y="2030645"/>
                </a:cubicBezTo>
                <a:cubicBezTo>
                  <a:pt x="2365380" y="2035192"/>
                  <a:pt x="2357148" y="2048120"/>
                  <a:pt x="2360198" y="2029059"/>
                </a:cubicBezTo>
                <a:cubicBezTo>
                  <a:pt x="2354933" y="2030031"/>
                  <a:pt x="2351467" y="2028919"/>
                  <a:pt x="2348815" y="2026798"/>
                </a:cubicBezTo>
                <a:lnTo>
                  <a:pt x="2347988" y="2025745"/>
                </a:lnTo>
                <a:lnTo>
                  <a:pt x="2312920" y="2036311"/>
                </a:lnTo>
                <a:lnTo>
                  <a:pt x="2307986" y="2035583"/>
                </a:lnTo>
                <a:lnTo>
                  <a:pt x="2285481" y="2045197"/>
                </a:lnTo>
                <a:lnTo>
                  <a:pt x="2273666" y="2048710"/>
                </a:lnTo>
                <a:lnTo>
                  <a:pt x="2270719" y="2052702"/>
                </a:lnTo>
                <a:cubicBezTo>
                  <a:pt x="2267315" y="2055347"/>
                  <a:pt x="2262161" y="2056992"/>
                  <a:pt x="2253080" y="2056363"/>
                </a:cubicBezTo>
                <a:lnTo>
                  <a:pt x="2250906" y="2055654"/>
                </a:lnTo>
                <a:lnTo>
                  <a:pt x="2236905" y="2062882"/>
                </a:lnTo>
                <a:cubicBezTo>
                  <a:pt x="2232493" y="2065942"/>
                  <a:pt x="2228705" y="2069583"/>
                  <a:pt x="2225830" y="2074027"/>
                </a:cubicBezTo>
                <a:cubicBezTo>
                  <a:pt x="2173117" y="2059597"/>
                  <a:pt x="2128486" y="2085502"/>
                  <a:pt x="2073776" y="2089244"/>
                </a:cubicBezTo>
                <a:cubicBezTo>
                  <a:pt x="2046050" y="2059365"/>
                  <a:pt x="1957570" y="2112693"/>
                  <a:pt x="1948256" y="2146616"/>
                </a:cubicBezTo>
                <a:cubicBezTo>
                  <a:pt x="1943005" y="2109192"/>
                  <a:pt x="1832736" y="2206239"/>
                  <a:pt x="1865582" y="2153738"/>
                </a:cubicBezTo>
                <a:cubicBezTo>
                  <a:pt x="1847376" y="2159567"/>
                  <a:pt x="1826258" y="2147592"/>
                  <a:pt x="1835210" y="2134244"/>
                </a:cubicBezTo>
                <a:cubicBezTo>
                  <a:pt x="1781916" y="2167476"/>
                  <a:pt x="1695112" y="2153556"/>
                  <a:pt x="1632661" y="2173882"/>
                </a:cubicBezTo>
                <a:cubicBezTo>
                  <a:pt x="1594177" y="2150642"/>
                  <a:pt x="1616426" y="2173975"/>
                  <a:pt x="1579590" y="2173680"/>
                </a:cubicBezTo>
                <a:cubicBezTo>
                  <a:pt x="1592812" y="2198112"/>
                  <a:pt x="1533818" y="2165220"/>
                  <a:pt x="1535601" y="2194590"/>
                </a:cubicBezTo>
                <a:cubicBezTo>
                  <a:pt x="1528840" y="2193608"/>
                  <a:pt x="1522236" y="2191728"/>
                  <a:pt x="1515594" y="2189622"/>
                </a:cubicBezTo>
                <a:lnTo>
                  <a:pt x="1512113" y="2188534"/>
                </a:lnTo>
                <a:lnTo>
                  <a:pt x="1498838" y="2189213"/>
                </a:lnTo>
                <a:lnTo>
                  <a:pt x="1494279" y="2183112"/>
                </a:lnTo>
                <a:lnTo>
                  <a:pt x="1473714" y="2179625"/>
                </a:lnTo>
                <a:cubicBezTo>
                  <a:pt x="1466138" y="2179292"/>
                  <a:pt x="1458132" y="2180071"/>
                  <a:pt x="1449503" y="2182633"/>
                </a:cubicBezTo>
                <a:lnTo>
                  <a:pt x="1266687" y="2212688"/>
                </a:lnTo>
                <a:cubicBezTo>
                  <a:pt x="1256792" y="2212722"/>
                  <a:pt x="1247024" y="2217857"/>
                  <a:pt x="1239614" y="2209727"/>
                </a:cubicBezTo>
                <a:cubicBezTo>
                  <a:pt x="1228778" y="2200326"/>
                  <a:pt x="1202276" y="2223497"/>
                  <a:pt x="1202436" y="2209817"/>
                </a:cubicBezTo>
                <a:cubicBezTo>
                  <a:pt x="1183471" y="2225854"/>
                  <a:pt x="1157340" y="2206849"/>
                  <a:pt x="1136097" y="2205112"/>
                </a:cubicBezTo>
                <a:cubicBezTo>
                  <a:pt x="1100396" y="2209415"/>
                  <a:pt x="1013922" y="2231219"/>
                  <a:pt x="988232" y="2235635"/>
                </a:cubicBezTo>
                <a:cubicBezTo>
                  <a:pt x="986445" y="2234079"/>
                  <a:pt x="984332" y="2232722"/>
                  <a:pt x="981959" y="2231607"/>
                </a:cubicBezTo>
                <a:cubicBezTo>
                  <a:pt x="968170" y="2225130"/>
                  <a:pt x="948759" y="2228043"/>
                  <a:pt x="938600" y="2238113"/>
                </a:cubicBezTo>
                <a:cubicBezTo>
                  <a:pt x="888371" y="2272824"/>
                  <a:pt x="837950" y="2280135"/>
                  <a:pt x="791788" y="2293224"/>
                </a:cubicBezTo>
                <a:cubicBezTo>
                  <a:pt x="739035" y="2305159"/>
                  <a:pt x="769009" y="2269676"/>
                  <a:pt x="706914" y="2305046"/>
                </a:cubicBezTo>
                <a:cubicBezTo>
                  <a:pt x="697882" y="2295919"/>
                  <a:pt x="689339" y="2296797"/>
                  <a:pt x="675971" y="2304030"/>
                </a:cubicBezTo>
                <a:cubicBezTo>
                  <a:pt x="650201" y="2309060"/>
                  <a:pt x="647591" y="2282853"/>
                  <a:pt x="624180" y="2302650"/>
                </a:cubicBezTo>
                <a:cubicBezTo>
                  <a:pt x="626400" y="2287987"/>
                  <a:pt x="574045" y="2305175"/>
                  <a:pt x="583453" y="2288788"/>
                </a:cubicBezTo>
                <a:cubicBezTo>
                  <a:pt x="564313" y="2278832"/>
                  <a:pt x="559671" y="2301039"/>
                  <a:pt x="540946" y="2292721"/>
                </a:cubicBezTo>
                <a:cubicBezTo>
                  <a:pt x="521576" y="2293191"/>
                  <a:pt x="554439" y="2305843"/>
                  <a:pt x="533680" y="2310233"/>
                </a:cubicBezTo>
                <a:cubicBezTo>
                  <a:pt x="508069" y="2313043"/>
                  <a:pt x="512638" y="2338541"/>
                  <a:pt x="487366" y="2309053"/>
                </a:cubicBezTo>
                <a:cubicBezTo>
                  <a:pt x="462164" y="2321083"/>
                  <a:pt x="454441" y="2307251"/>
                  <a:pt x="416820" y="2305443"/>
                </a:cubicBezTo>
                <a:cubicBezTo>
                  <a:pt x="403012" y="2315890"/>
                  <a:pt x="390105" y="2313733"/>
                  <a:pt x="376805" y="2307647"/>
                </a:cubicBezTo>
                <a:cubicBezTo>
                  <a:pt x="341751" y="2315035"/>
                  <a:pt x="307408" y="2307897"/>
                  <a:pt x="266777" y="2309012"/>
                </a:cubicBezTo>
                <a:cubicBezTo>
                  <a:pt x="225310" y="2324664"/>
                  <a:pt x="199419" y="2305548"/>
                  <a:pt x="156013" y="2306832"/>
                </a:cubicBezTo>
                <a:cubicBezTo>
                  <a:pt x="117457" y="2333851"/>
                  <a:pt x="122965" y="2279562"/>
                  <a:pt x="87258" y="2285511"/>
                </a:cubicBezTo>
                <a:cubicBezTo>
                  <a:pt x="38977" y="2309189"/>
                  <a:pt x="74043" y="2277969"/>
                  <a:pt x="23798" y="2281822"/>
                </a:cubicBezTo>
                <a:lnTo>
                  <a:pt x="0" y="2285369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123316B-097D-9143-8D27-49A7E4BCA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925" y="382190"/>
            <a:ext cx="5736930" cy="55721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defTabSz="914400">
              <a:lnSpc>
                <a:spcPct val="90000"/>
              </a:lnSpc>
            </a:pPr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Comparações</a:t>
            </a:r>
          </a:p>
        </p:txBody>
      </p:sp>
      <p:pic>
        <p:nvPicPr>
          <p:cNvPr id="5" name="Espaço Reservado para Conteúdo 4" descr="Tabela&#10;&#10;Descrição gerada automaticamente">
            <a:extLst>
              <a:ext uri="{FF2B5EF4-FFF2-40B4-BE49-F238E27FC236}">
                <a16:creationId xmlns:a16="http://schemas.microsoft.com/office/drawing/2014/main" id="{A60D0066-5F6B-454E-82B6-E91D556172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479" y="1608446"/>
            <a:ext cx="8076135" cy="2988168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EB62645-D4DA-4E99-8344-B1536F63D1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80316" y="4708478"/>
            <a:ext cx="5163684" cy="435022"/>
          </a:xfrm>
          <a:custGeom>
            <a:avLst/>
            <a:gdLst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127968 w 6884912"/>
              <a:gd name="connsiteY58" fmla="*/ 287613 h 1161397"/>
              <a:gd name="connsiteX59" fmla="*/ 3222191 w 6884912"/>
              <a:gd name="connsiteY59" fmla="*/ 307887 h 1161397"/>
              <a:gd name="connsiteX60" fmla="*/ 3227953 w 6884912"/>
              <a:gd name="connsiteY60" fmla="*/ 297650 h 1161397"/>
              <a:gd name="connsiteX61" fmla="*/ 3287859 w 6884912"/>
              <a:gd name="connsiteY61" fmla="*/ 287558 h 1161397"/>
              <a:gd name="connsiteX62" fmla="*/ 3510042 w 6884912"/>
              <a:gd name="connsiteY62" fmla="*/ 311820 h 1161397"/>
              <a:gd name="connsiteX63" fmla="*/ 3626773 w 6884912"/>
              <a:gd name="connsiteY63" fmla="*/ 290452 h 1161397"/>
              <a:gd name="connsiteX64" fmla="*/ 3666217 w 6884912"/>
              <a:gd name="connsiteY64" fmla="*/ 273255 h 1161397"/>
              <a:gd name="connsiteX65" fmla="*/ 3732427 w 6884912"/>
              <a:gd name="connsiteY65" fmla="*/ 245039 h 1161397"/>
              <a:gd name="connsiteX66" fmla="*/ 3777022 w 6884912"/>
              <a:gd name="connsiteY66" fmla="*/ 200276 h 1161397"/>
              <a:gd name="connsiteX67" fmla="*/ 3791246 w 6884912"/>
              <a:gd name="connsiteY67" fmla="*/ 189996 h 1161397"/>
              <a:gd name="connsiteX68" fmla="*/ 3819864 w 6884912"/>
              <a:gd name="connsiteY68" fmla="*/ 194605 h 1161397"/>
              <a:gd name="connsiteX69" fmla="*/ 3830398 w 6884912"/>
              <a:gd name="connsiteY69" fmla="*/ 188383 h 1161397"/>
              <a:gd name="connsiteX70" fmla="*/ 3834360 w 6884912"/>
              <a:gd name="connsiteY70" fmla="*/ 188992 h 1161397"/>
              <a:gd name="connsiteX71" fmla="*/ 3843715 w 6884912"/>
              <a:gd name="connsiteY71" fmla="*/ 188752 h 1161397"/>
              <a:gd name="connsiteX72" fmla="*/ 3842609 w 6884912"/>
              <a:gd name="connsiteY72" fmla="*/ 197386 h 1161397"/>
              <a:gd name="connsiteX73" fmla="*/ 3853961 w 6884912"/>
              <a:gd name="connsiteY73" fmla="*/ 213380 h 1161397"/>
              <a:gd name="connsiteX74" fmla="*/ 3907640 w 6884912"/>
              <a:gd name="connsiteY74" fmla="*/ 207568 h 1161397"/>
              <a:gd name="connsiteX75" fmla="*/ 3910449 w 6884912"/>
              <a:gd name="connsiteY75" fmla="*/ 197808 h 1161397"/>
              <a:gd name="connsiteX76" fmla="*/ 3917197 w 6884912"/>
              <a:gd name="connsiteY76" fmla="*/ 196121 h 1161397"/>
              <a:gd name="connsiteX77" fmla="*/ 3922400 w 6884912"/>
              <a:gd name="connsiteY77" fmla="*/ 205056 h 1161397"/>
              <a:gd name="connsiteX78" fmla="*/ 4013061 w 6884912"/>
              <a:gd name="connsiteY78" fmla="*/ 224874 h 1161397"/>
              <a:gd name="connsiteX79" fmla="*/ 4134285 w 6884912"/>
              <a:gd name="connsiteY79" fmla="*/ 235592 h 1161397"/>
              <a:gd name="connsiteX80" fmla="*/ 4220717 w 6884912"/>
              <a:gd name="connsiteY80" fmla="*/ 192946 h 1161397"/>
              <a:gd name="connsiteX81" fmla="*/ 4228802 w 6884912"/>
              <a:gd name="connsiteY81" fmla="*/ 201468 h 1161397"/>
              <a:gd name="connsiteX82" fmla="*/ 4289361 w 6884912"/>
              <a:gd name="connsiteY82" fmla="*/ 196642 h 1161397"/>
              <a:gd name="connsiteX83" fmla="*/ 4498913 w 6884912"/>
              <a:gd name="connsiteY83" fmla="*/ 118915 h 1161397"/>
              <a:gd name="connsiteX84" fmla="*/ 4617330 w 6884912"/>
              <a:gd name="connsiteY84" fmla="*/ 111163 h 1161397"/>
              <a:gd name="connsiteX85" fmla="*/ 4659778 w 6884912"/>
              <a:gd name="connsiteY85" fmla="*/ 118219 h 1161397"/>
              <a:gd name="connsiteX86" fmla="*/ 4730870 w 6884912"/>
              <a:gd name="connsiteY86" fmla="*/ 129432 h 1161397"/>
              <a:gd name="connsiteX87" fmla="*/ 4785037 w 6884912"/>
              <a:gd name="connsiteY87" fmla="*/ 161964 h 1161397"/>
              <a:gd name="connsiteX88" fmla="*/ 4844073 w 6884912"/>
              <a:gd name="connsiteY88" fmla="*/ 161768 h 1161397"/>
              <a:gd name="connsiteX89" fmla="*/ 4856454 w 6884912"/>
              <a:gd name="connsiteY89" fmla="*/ 130488 h 1161397"/>
              <a:gd name="connsiteX90" fmla="*/ 4920038 w 6884912"/>
              <a:gd name="connsiteY90" fmla="*/ 140418 h 1161397"/>
              <a:gd name="connsiteX91" fmla="*/ 5016639 w 6884912"/>
              <a:gd name="connsiteY91" fmla="*/ 158905 h 1161397"/>
              <a:gd name="connsiteX92" fmla="*/ 5072009 w 6884912"/>
              <a:gd name="connsiteY92" fmla="*/ 161502 h 1161397"/>
              <a:gd name="connsiteX93" fmla="*/ 5223626 w 6884912"/>
              <a:gd name="connsiteY93" fmla="*/ 177356 h 1161397"/>
              <a:gd name="connsiteX94" fmla="*/ 5375773 w 6884912"/>
              <a:gd name="connsiteY94" fmla="*/ 199913 h 1161397"/>
              <a:gd name="connsiteX95" fmla="*/ 5467502 w 6884912"/>
              <a:gd name="connsiteY95" fmla="*/ 250963 h 1161397"/>
              <a:gd name="connsiteX96" fmla="*/ 5592395 w 6884912"/>
              <a:gd name="connsiteY96" fmla="*/ 265434 h 1161397"/>
              <a:gd name="connsiteX97" fmla="*/ 5613532 w 6884912"/>
              <a:gd name="connsiteY97" fmla="*/ 273379 h 1161397"/>
              <a:gd name="connsiteX98" fmla="*/ 5642173 w 6884912"/>
              <a:gd name="connsiteY98" fmla="*/ 266904 h 1161397"/>
              <a:gd name="connsiteX99" fmla="*/ 5756910 w 6884912"/>
              <a:gd name="connsiteY99" fmla="*/ 239211 h 1161397"/>
              <a:gd name="connsiteX100" fmla="*/ 5846667 w 6884912"/>
              <a:gd name="connsiteY100" fmla="*/ 201786 h 1161397"/>
              <a:gd name="connsiteX101" fmla="*/ 5960732 w 6884912"/>
              <a:gd name="connsiteY101" fmla="*/ 220708 h 1161397"/>
              <a:gd name="connsiteX102" fmla="*/ 6029542 w 6884912"/>
              <a:gd name="connsiteY102" fmla="*/ 210339 h 1161397"/>
              <a:gd name="connsiteX103" fmla="*/ 6141123 w 6884912"/>
              <a:gd name="connsiteY103" fmla="*/ 159923 h 1161397"/>
              <a:gd name="connsiteX104" fmla="*/ 6290640 w 6884912"/>
              <a:gd name="connsiteY104" fmla="*/ 167441 h 1161397"/>
              <a:gd name="connsiteX105" fmla="*/ 6322806 w 6884912"/>
              <a:gd name="connsiteY105" fmla="*/ 213293 h 1161397"/>
              <a:gd name="connsiteX106" fmla="*/ 6364914 w 6884912"/>
              <a:gd name="connsiteY106" fmla="*/ 240140 h 1161397"/>
              <a:gd name="connsiteX107" fmla="*/ 6380420 w 6884912"/>
              <a:gd name="connsiteY107" fmla="*/ 173195 h 1161397"/>
              <a:gd name="connsiteX108" fmla="*/ 6507891 w 6884912"/>
              <a:gd name="connsiteY108" fmla="*/ 118474 h 1161397"/>
              <a:gd name="connsiteX109" fmla="*/ 6571807 w 6884912"/>
              <a:gd name="connsiteY109" fmla="*/ 98636 h 1161397"/>
              <a:gd name="connsiteX110" fmla="*/ 6671880 w 6884912"/>
              <a:gd name="connsiteY110" fmla="*/ 82931 h 1161397"/>
              <a:gd name="connsiteX111" fmla="*/ 6702266 w 6884912"/>
              <a:gd name="connsiteY111" fmla="*/ 75470 h 1161397"/>
              <a:gd name="connsiteX112" fmla="*/ 6845802 w 6884912"/>
              <a:gd name="connsiteY112" fmla="*/ 24496 h 1161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6884912" h="1161397">
                <a:moveTo>
                  <a:pt x="6884912" y="0"/>
                </a:moveTo>
                <a:lnTo>
                  <a:pt x="6884912" y="1161397"/>
                </a:lnTo>
                <a:lnTo>
                  <a:pt x="0" y="1161397"/>
                </a:lnTo>
                <a:lnTo>
                  <a:pt x="27135" y="1147460"/>
                </a:lnTo>
                <a:cubicBezTo>
                  <a:pt x="57431" y="1167048"/>
                  <a:pt x="61886" y="1135904"/>
                  <a:pt x="115388" y="1159043"/>
                </a:cubicBezTo>
                <a:cubicBezTo>
                  <a:pt x="116121" y="1155340"/>
                  <a:pt x="117370" y="1151777"/>
                  <a:pt x="119094" y="1148463"/>
                </a:cubicBezTo>
                <a:cubicBezTo>
                  <a:pt x="129121" y="1129214"/>
                  <a:pt x="152727" y="1122391"/>
                  <a:pt x="171824" y="1133224"/>
                </a:cubicBezTo>
                <a:cubicBezTo>
                  <a:pt x="254344" y="1161369"/>
                  <a:pt x="315458" y="1143220"/>
                  <a:pt x="376455" y="1137381"/>
                </a:cubicBezTo>
                <a:cubicBezTo>
                  <a:pt x="443775" y="1125614"/>
                  <a:pt x="382885" y="1083927"/>
                  <a:pt x="478946" y="1106011"/>
                </a:cubicBezTo>
                <a:cubicBezTo>
                  <a:pt x="481662" y="1085172"/>
                  <a:pt x="491731" y="1081489"/>
                  <a:pt x="512111" y="1085599"/>
                </a:cubicBezTo>
                <a:cubicBezTo>
                  <a:pt x="544368" y="1078502"/>
                  <a:pt x="526559" y="1032754"/>
                  <a:pt x="567875" y="1051976"/>
                </a:cubicBezTo>
                <a:cubicBezTo>
                  <a:pt x="553871" y="1028602"/>
                  <a:pt x="624901" y="1025930"/>
                  <a:pt x="601644" y="1003997"/>
                </a:cubicBezTo>
                <a:cubicBezTo>
                  <a:pt x="614803" y="975652"/>
                  <a:pt x="637415" y="1010272"/>
                  <a:pt x="651408" y="984938"/>
                </a:cubicBezTo>
                <a:cubicBezTo>
                  <a:pt x="673042" y="974024"/>
                  <a:pt x="646948" y="1015207"/>
                  <a:pt x="673197" y="1010060"/>
                </a:cubicBezTo>
                <a:cubicBezTo>
                  <a:pt x="703527" y="999318"/>
                  <a:pt x="718626" y="1045053"/>
                  <a:pt x="723108" y="980081"/>
                </a:cubicBezTo>
                <a:cubicBezTo>
                  <a:pt x="760262" y="985126"/>
                  <a:pt x="757827" y="957145"/>
                  <a:pt x="797699" y="931362"/>
                </a:cubicBezTo>
                <a:cubicBezTo>
                  <a:pt x="821097" y="940623"/>
                  <a:pt x="833565" y="929189"/>
                  <a:pt x="843359" y="910894"/>
                </a:cubicBezTo>
                <a:cubicBezTo>
                  <a:pt x="887668" y="902160"/>
                  <a:pt x="919738" y="869376"/>
                  <a:pt x="965215" y="846701"/>
                </a:cubicBezTo>
                <a:cubicBezTo>
                  <a:pt x="1023081" y="848019"/>
                  <a:pt x="1036422" y="800154"/>
                  <a:pt x="1085080" y="776086"/>
                </a:cubicBezTo>
                <a:cubicBezTo>
                  <a:pt x="1140763" y="795544"/>
                  <a:pt x="1110309" y="730471"/>
                  <a:pt x="1131224" y="706160"/>
                </a:cubicBezTo>
                <a:lnTo>
                  <a:pt x="1138051" y="702034"/>
                </a:lnTo>
                <a:lnTo>
                  <a:pt x="1158800" y="700004"/>
                </a:lnTo>
                <a:lnTo>
                  <a:pt x="1166947" y="700762"/>
                </a:lnTo>
                <a:cubicBezTo>
                  <a:pt x="1172432" y="700717"/>
                  <a:pt x="1175913" y="699961"/>
                  <a:pt x="1178135" y="698631"/>
                </a:cubicBezTo>
                <a:lnTo>
                  <a:pt x="1178301" y="698094"/>
                </a:lnTo>
                <a:lnTo>
                  <a:pt x="1188995" y="697048"/>
                </a:lnTo>
                <a:cubicBezTo>
                  <a:pt x="1207294" y="696390"/>
                  <a:pt x="1225337" y="696802"/>
                  <a:pt x="1242716" y="698052"/>
                </a:cubicBezTo>
                <a:cubicBezTo>
                  <a:pt x="1250387" y="668345"/>
                  <a:pt x="1318259" y="689091"/>
                  <a:pt x="1299977" y="639196"/>
                </a:cubicBezTo>
                <a:cubicBezTo>
                  <a:pt x="1323072" y="639367"/>
                  <a:pt x="1341279" y="658105"/>
                  <a:pt x="1326190" y="625955"/>
                </a:cubicBezTo>
                <a:cubicBezTo>
                  <a:pt x="1333572" y="625050"/>
                  <a:pt x="1337406" y="621362"/>
                  <a:pt x="1339600" y="616295"/>
                </a:cubicBezTo>
                <a:lnTo>
                  <a:pt x="1340054" y="614022"/>
                </a:lnTo>
                <a:lnTo>
                  <a:pt x="1391606" y="615229"/>
                </a:lnTo>
                <a:lnTo>
                  <a:pt x="1397565" y="611490"/>
                </a:lnTo>
                <a:lnTo>
                  <a:pt x="1432302" y="617267"/>
                </a:lnTo>
                <a:lnTo>
                  <a:pt x="1449644" y="617591"/>
                </a:lnTo>
                <a:lnTo>
                  <a:pt x="1455793" y="623174"/>
                </a:lnTo>
                <a:cubicBezTo>
                  <a:pt x="1461744" y="626151"/>
                  <a:pt x="1469373" y="626493"/>
                  <a:pt x="1480758" y="620863"/>
                </a:cubicBezTo>
                <a:lnTo>
                  <a:pt x="1483154" y="618527"/>
                </a:lnTo>
                <a:lnTo>
                  <a:pt x="1505495" y="624325"/>
                </a:lnTo>
                <a:cubicBezTo>
                  <a:pt x="1512992" y="627532"/>
                  <a:pt x="1520025" y="632078"/>
                  <a:pt x="1526340" y="638496"/>
                </a:cubicBezTo>
                <a:cubicBezTo>
                  <a:pt x="1586113" y="586768"/>
                  <a:pt x="1659006" y="610309"/>
                  <a:pt x="1731986" y="589682"/>
                </a:cubicBezTo>
                <a:cubicBezTo>
                  <a:pt x="1750397" y="523106"/>
                  <a:pt x="1896056" y="573257"/>
                  <a:pt x="1927935" y="628540"/>
                </a:cubicBezTo>
                <a:cubicBezTo>
                  <a:pt x="1912854" y="559823"/>
                  <a:pt x="2112261" y="676347"/>
                  <a:pt x="2039075" y="599964"/>
                </a:cubicBezTo>
                <a:cubicBezTo>
                  <a:pt x="2066036" y="601198"/>
                  <a:pt x="2086366" y="569532"/>
                  <a:pt x="2066980" y="550413"/>
                </a:cubicBezTo>
                <a:cubicBezTo>
                  <a:pt x="2155364" y="582582"/>
                  <a:pt x="2259548" y="514786"/>
                  <a:pt x="2352236" y="519602"/>
                </a:cubicBezTo>
                <a:cubicBezTo>
                  <a:pt x="2388450" y="459394"/>
                  <a:pt x="2373298" y="511682"/>
                  <a:pt x="2420791" y="492826"/>
                </a:cubicBezTo>
                <a:cubicBezTo>
                  <a:pt x="2417962" y="542563"/>
                  <a:pt x="2475071" y="455098"/>
                  <a:pt x="2489932" y="507864"/>
                </a:cubicBezTo>
                <a:cubicBezTo>
                  <a:pt x="2498105" y="502761"/>
                  <a:pt x="2505553" y="496153"/>
                  <a:pt x="2512917" y="489127"/>
                </a:cubicBezTo>
                <a:lnTo>
                  <a:pt x="2516783" y="485473"/>
                </a:lnTo>
                <a:lnTo>
                  <a:pt x="2534360" y="480064"/>
                </a:lnTo>
                <a:lnTo>
                  <a:pt x="2536691" y="467018"/>
                </a:lnTo>
                <a:lnTo>
                  <a:pt x="2561265" y="450623"/>
                </a:lnTo>
                <a:cubicBezTo>
                  <a:pt x="2570872" y="446262"/>
                  <a:pt x="2581686" y="443655"/>
                  <a:pt x="2594349" y="443884"/>
                </a:cubicBezTo>
                <a:cubicBezTo>
                  <a:pt x="2640435" y="464638"/>
                  <a:pt x="2696955" y="396361"/>
                  <a:pt x="2754324" y="424766"/>
                </a:cubicBezTo>
                <a:cubicBezTo>
                  <a:pt x="2775130" y="430896"/>
                  <a:pt x="2837731" y="423458"/>
                  <a:pt x="2848470" y="405966"/>
                </a:cubicBezTo>
                <a:cubicBezTo>
                  <a:pt x="2861295" y="401100"/>
                  <a:pt x="2876936" y="405309"/>
                  <a:pt x="2881772" y="387260"/>
                </a:cubicBezTo>
                <a:cubicBezTo>
                  <a:pt x="2890299" y="365261"/>
                  <a:pt x="2938134" y="392997"/>
                  <a:pt x="2929932" y="368912"/>
                </a:cubicBezTo>
                <a:cubicBezTo>
                  <a:pt x="2963844" y="387799"/>
                  <a:pt x="2986550" y="341223"/>
                  <a:pt x="3013020" y="327578"/>
                </a:cubicBezTo>
                <a:cubicBezTo>
                  <a:pt x="3040041" y="346996"/>
                  <a:pt x="3068934" y="299222"/>
                  <a:pt x="3127968" y="287613"/>
                </a:cubicBezTo>
                <a:cubicBezTo>
                  <a:pt x="3157770" y="310215"/>
                  <a:pt x="3167695" y="279445"/>
                  <a:pt x="3222191" y="307887"/>
                </a:cubicBezTo>
                <a:cubicBezTo>
                  <a:pt x="3223593" y="304249"/>
                  <a:pt x="3225533" y="300801"/>
                  <a:pt x="3227953" y="297650"/>
                </a:cubicBezTo>
                <a:cubicBezTo>
                  <a:pt x="3242008" y="279345"/>
                  <a:pt x="3268831" y="274825"/>
                  <a:pt x="3287859" y="287558"/>
                </a:cubicBezTo>
                <a:cubicBezTo>
                  <a:pt x="3373144" y="323866"/>
                  <a:pt x="3442657" y="311681"/>
                  <a:pt x="3510042" y="311820"/>
                </a:cubicBezTo>
                <a:cubicBezTo>
                  <a:pt x="3585274" y="306641"/>
                  <a:pt x="3525753" y="258887"/>
                  <a:pt x="3626773" y="290452"/>
                </a:cubicBezTo>
                <a:cubicBezTo>
                  <a:pt x="3633124" y="269835"/>
                  <a:pt x="3644693" y="267134"/>
                  <a:pt x="3666217" y="273255"/>
                </a:cubicBezTo>
                <a:cubicBezTo>
                  <a:pt x="3702502" y="269310"/>
                  <a:pt x="3690563" y="221720"/>
                  <a:pt x="3732427" y="245039"/>
                </a:cubicBezTo>
                <a:cubicBezTo>
                  <a:pt x="3720985" y="220241"/>
                  <a:pt x="3798776" y="224539"/>
                  <a:pt x="3777022" y="200276"/>
                </a:cubicBezTo>
                <a:cubicBezTo>
                  <a:pt x="3781759" y="193499"/>
                  <a:pt x="3786499" y="190723"/>
                  <a:pt x="3791246" y="189996"/>
                </a:cubicBezTo>
                <a:cubicBezTo>
                  <a:pt x="3800740" y="188542"/>
                  <a:pt x="3810265" y="195284"/>
                  <a:pt x="3819864" y="194605"/>
                </a:cubicBezTo>
                <a:lnTo>
                  <a:pt x="3830398" y="188383"/>
                </a:lnTo>
                <a:lnTo>
                  <a:pt x="3834360" y="188992"/>
                </a:lnTo>
                <a:lnTo>
                  <a:pt x="3843715" y="188752"/>
                </a:lnTo>
                <a:lnTo>
                  <a:pt x="3842609" y="197386"/>
                </a:lnTo>
                <a:cubicBezTo>
                  <a:pt x="3840673" y="205638"/>
                  <a:pt x="3839248" y="214671"/>
                  <a:pt x="3853961" y="213380"/>
                </a:cubicBezTo>
                <a:cubicBezTo>
                  <a:pt x="3884396" y="206569"/>
                  <a:pt x="3895082" y="241941"/>
                  <a:pt x="3907640" y="207568"/>
                </a:cubicBezTo>
                <a:lnTo>
                  <a:pt x="3910449" y="197808"/>
                </a:lnTo>
                <a:lnTo>
                  <a:pt x="3917197" y="196121"/>
                </a:lnTo>
                <a:cubicBezTo>
                  <a:pt x="3920833" y="196372"/>
                  <a:pt x="3922919" y="198717"/>
                  <a:pt x="3922400" y="205056"/>
                </a:cubicBezTo>
                <a:cubicBezTo>
                  <a:pt x="3950680" y="178467"/>
                  <a:pt x="3984062" y="218098"/>
                  <a:pt x="4013061" y="224874"/>
                </a:cubicBezTo>
                <a:cubicBezTo>
                  <a:pt x="4034530" y="199451"/>
                  <a:pt x="4074202" y="238734"/>
                  <a:pt x="4134285" y="235592"/>
                </a:cubicBezTo>
                <a:cubicBezTo>
                  <a:pt x="4157674" y="206403"/>
                  <a:pt x="4174806" y="233822"/>
                  <a:pt x="4220717" y="192946"/>
                </a:cubicBezTo>
                <a:cubicBezTo>
                  <a:pt x="4222964" y="196132"/>
                  <a:pt x="4225687" y="199002"/>
                  <a:pt x="4228802" y="201468"/>
                </a:cubicBezTo>
                <a:cubicBezTo>
                  <a:pt x="4246898" y="215792"/>
                  <a:pt x="4274013" y="213632"/>
                  <a:pt x="4289361" y="196642"/>
                </a:cubicBezTo>
                <a:cubicBezTo>
                  <a:pt x="4363212" y="140627"/>
                  <a:pt x="4433598" y="135488"/>
                  <a:pt x="4498913" y="118915"/>
                </a:cubicBezTo>
                <a:cubicBezTo>
                  <a:pt x="4573135" y="105586"/>
                  <a:pt x="4527062" y="166416"/>
                  <a:pt x="4617330" y="111163"/>
                </a:cubicBezTo>
                <a:cubicBezTo>
                  <a:pt x="4628518" y="129608"/>
                  <a:pt x="4640397" y="129405"/>
                  <a:pt x="4659778" y="118219"/>
                </a:cubicBezTo>
                <a:cubicBezTo>
                  <a:pt x="4695929" y="113193"/>
                  <a:pt x="4695958" y="162259"/>
                  <a:pt x="4730870" y="129432"/>
                </a:cubicBezTo>
                <a:cubicBezTo>
                  <a:pt x="4725822" y="156271"/>
                  <a:pt x="4800214" y="133127"/>
                  <a:pt x="4785037" y="161964"/>
                </a:cubicBezTo>
                <a:cubicBezTo>
                  <a:pt x="4810025" y="183633"/>
                  <a:pt x="4819434" y="143205"/>
                  <a:pt x="4844073" y="161768"/>
                </a:cubicBezTo>
                <a:cubicBezTo>
                  <a:pt x="4870797" y="164132"/>
                  <a:pt x="4827288" y="135164"/>
                  <a:pt x="4856454" y="130488"/>
                </a:cubicBezTo>
                <a:cubicBezTo>
                  <a:pt x="4892086" y="129553"/>
                  <a:pt x="4889263" y="81477"/>
                  <a:pt x="4920038" y="140418"/>
                </a:cubicBezTo>
                <a:cubicBezTo>
                  <a:pt x="4956358" y="122308"/>
                  <a:pt x="4965108" y="149263"/>
                  <a:pt x="5016639" y="158905"/>
                </a:cubicBezTo>
                <a:cubicBezTo>
                  <a:pt x="5037063" y="141828"/>
                  <a:pt x="5054534" y="147986"/>
                  <a:pt x="5072009" y="161502"/>
                </a:cubicBezTo>
                <a:cubicBezTo>
                  <a:pt x="5121260" y="153653"/>
                  <a:pt x="5167555" y="172635"/>
                  <a:pt x="5223626" y="177356"/>
                </a:cubicBezTo>
                <a:cubicBezTo>
                  <a:pt x="5282824" y="155243"/>
                  <a:pt x="5315859" y="195041"/>
                  <a:pt x="5375773" y="199913"/>
                </a:cubicBezTo>
                <a:cubicBezTo>
                  <a:pt x="5432511" y="156218"/>
                  <a:pt x="5417550" y="256036"/>
                  <a:pt x="5467502" y="250963"/>
                </a:cubicBezTo>
                <a:cubicBezTo>
                  <a:pt x="5547124" y="209975"/>
                  <a:pt x="5467171" y="283839"/>
                  <a:pt x="5592395" y="265434"/>
                </a:cubicBezTo>
                <a:cubicBezTo>
                  <a:pt x="5599201" y="258867"/>
                  <a:pt x="5614752" y="264706"/>
                  <a:pt x="5613532" y="273379"/>
                </a:cubicBezTo>
                <a:cubicBezTo>
                  <a:pt x="5621390" y="270408"/>
                  <a:pt x="5639720" y="253173"/>
                  <a:pt x="5642173" y="266904"/>
                </a:cubicBezTo>
                <a:cubicBezTo>
                  <a:pt x="5682296" y="267049"/>
                  <a:pt x="5721812" y="257513"/>
                  <a:pt x="5756910" y="239211"/>
                </a:cubicBezTo>
                <a:cubicBezTo>
                  <a:pt x="5834998" y="260050"/>
                  <a:pt x="5790596" y="197229"/>
                  <a:pt x="5846667" y="201786"/>
                </a:cubicBezTo>
                <a:cubicBezTo>
                  <a:pt x="5892444" y="227312"/>
                  <a:pt x="5908324" y="204527"/>
                  <a:pt x="5960732" y="220708"/>
                </a:cubicBezTo>
                <a:cubicBezTo>
                  <a:pt x="5977124" y="175349"/>
                  <a:pt x="6009640" y="223654"/>
                  <a:pt x="6029542" y="210339"/>
                </a:cubicBezTo>
                <a:cubicBezTo>
                  <a:pt x="6063108" y="261420"/>
                  <a:pt x="6107411" y="160034"/>
                  <a:pt x="6141123" y="159923"/>
                </a:cubicBezTo>
                <a:cubicBezTo>
                  <a:pt x="6198068" y="167749"/>
                  <a:pt x="6260628" y="219715"/>
                  <a:pt x="6290640" y="167441"/>
                </a:cubicBezTo>
                <a:cubicBezTo>
                  <a:pt x="6295193" y="188689"/>
                  <a:pt x="6290494" y="217816"/>
                  <a:pt x="6322806" y="213293"/>
                </a:cubicBezTo>
                <a:cubicBezTo>
                  <a:pt x="6335911" y="223881"/>
                  <a:pt x="6338726" y="256581"/>
                  <a:pt x="6364914" y="240140"/>
                </a:cubicBezTo>
                <a:cubicBezTo>
                  <a:pt x="6331888" y="211628"/>
                  <a:pt x="6385856" y="207033"/>
                  <a:pt x="6380420" y="173195"/>
                </a:cubicBezTo>
                <a:cubicBezTo>
                  <a:pt x="6420580" y="151473"/>
                  <a:pt x="6513519" y="179296"/>
                  <a:pt x="6507891" y="118474"/>
                </a:cubicBezTo>
                <a:cubicBezTo>
                  <a:pt x="6519398" y="82452"/>
                  <a:pt x="6571830" y="137398"/>
                  <a:pt x="6571807" y="98636"/>
                </a:cubicBezTo>
                <a:cubicBezTo>
                  <a:pt x="6594702" y="123421"/>
                  <a:pt x="6634676" y="82071"/>
                  <a:pt x="6671880" y="82931"/>
                </a:cubicBezTo>
                <a:cubicBezTo>
                  <a:pt x="6678855" y="65407"/>
                  <a:pt x="6687415" y="66196"/>
                  <a:pt x="6702266" y="75470"/>
                </a:cubicBezTo>
                <a:cubicBezTo>
                  <a:pt x="6747004" y="78450"/>
                  <a:pt x="6798307" y="53072"/>
                  <a:pt x="6845802" y="24496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8002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3202" y="480060"/>
            <a:ext cx="3614166" cy="1110996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pt-BR" sz="3500"/>
              <a:t>Qui-quadrado</a:t>
            </a:r>
          </a:p>
        </p:txBody>
      </p:sp>
      <p:sp>
        <p:nvSpPr>
          <p:cNvPr id="16" name="sketch line">
            <a:extLst>
              <a:ext uri="{FF2B5EF4-FFF2-40B4-BE49-F238E27FC236}">
                <a16:creationId xmlns:a16="http://schemas.microsoft.com/office/drawing/2014/main" id="{650D18FE-0824-4A46-B22C-A86B52E57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458" y="1779651"/>
            <a:ext cx="2441321" cy="13716"/>
          </a:xfrm>
          <a:custGeom>
            <a:avLst/>
            <a:gdLst>
              <a:gd name="connsiteX0" fmla="*/ 0 w 2441321"/>
              <a:gd name="connsiteY0" fmla="*/ 0 h 13716"/>
              <a:gd name="connsiteX1" fmla="*/ 585917 w 2441321"/>
              <a:gd name="connsiteY1" fmla="*/ 0 h 13716"/>
              <a:gd name="connsiteX2" fmla="*/ 1196247 w 2441321"/>
              <a:gd name="connsiteY2" fmla="*/ 0 h 13716"/>
              <a:gd name="connsiteX3" fmla="*/ 1806578 w 2441321"/>
              <a:gd name="connsiteY3" fmla="*/ 0 h 13716"/>
              <a:gd name="connsiteX4" fmla="*/ 2441321 w 2441321"/>
              <a:gd name="connsiteY4" fmla="*/ 0 h 13716"/>
              <a:gd name="connsiteX5" fmla="*/ 2441321 w 2441321"/>
              <a:gd name="connsiteY5" fmla="*/ 13716 h 13716"/>
              <a:gd name="connsiteX6" fmla="*/ 1830991 w 2441321"/>
              <a:gd name="connsiteY6" fmla="*/ 13716 h 13716"/>
              <a:gd name="connsiteX7" fmla="*/ 1269487 w 2441321"/>
              <a:gd name="connsiteY7" fmla="*/ 13716 h 13716"/>
              <a:gd name="connsiteX8" fmla="*/ 707983 w 2441321"/>
              <a:gd name="connsiteY8" fmla="*/ 13716 h 13716"/>
              <a:gd name="connsiteX9" fmla="*/ 0 w 2441321"/>
              <a:gd name="connsiteY9" fmla="*/ 13716 h 13716"/>
              <a:gd name="connsiteX10" fmla="*/ 0 w 2441321"/>
              <a:gd name="connsiteY10" fmla="*/ 0 h 13716"/>
              <a:gd name="connsiteX0" fmla="*/ 0 w 2441321"/>
              <a:gd name="connsiteY0" fmla="*/ 0 h 13716"/>
              <a:gd name="connsiteX1" fmla="*/ 585917 w 2441321"/>
              <a:gd name="connsiteY1" fmla="*/ 0 h 13716"/>
              <a:gd name="connsiteX2" fmla="*/ 1123008 w 2441321"/>
              <a:gd name="connsiteY2" fmla="*/ 0 h 13716"/>
              <a:gd name="connsiteX3" fmla="*/ 1782164 w 2441321"/>
              <a:gd name="connsiteY3" fmla="*/ 0 h 13716"/>
              <a:gd name="connsiteX4" fmla="*/ 2441321 w 2441321"/>
              <a:gd name="connsiteY4" fmla="*/ 0 h 13716"/>
              <a:gd name="connsiteX5" fmla="*/ 2441321 w 2441321"/>
              <a:gd name="connsiteY5" fmla="*/ 13716 h 13716"/>
              <a:gd name="connsiteX6" fmla="*/ 1879817 w 2441321"/>
              <a:gd name="connsiteY6" fmla="*/ 13716 h 13716"/>
              <a:gd name="connsiteX7" fmla="*/ 1318313 w 2441321"/>
              <a:gd name="connsiteY7" fmla="*/ 13716 h 13716"/>
              <a:gd name="connsiteX8" fmla="*/ 659157 w 2441321"/>
              <a:gd name="connsiteY8" fmla="*/ 13716 h 13716"/>
              <a:gd name="connsiteX9" fmla="*/ 0 w 2441321"/>
              <a:gd name="connsiteY9" fmla="*/ 13716 h 13716"/>
              <a:gd name="connsiteX10" fmla="*/ 0 w 2441321"/>
              <a:gd name="connsiteY10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41321" h="13716" fill="none" extrusionOk="0">
                <a:moveTo>
                  <a:pt x="0" y="0"/>
                </a:moveTo>
                <a:cubicBezTo>
                  <a:pt x="280302" y="-6619"/>
                  <a:pt x="363201" y="4913"/>
                  <a:pt x="585917" y="0"/>
                </a:cubicBezTo>
                <a:cubicBezTo>
                  <a:pt x="832357" y="-10107"/>
                  <a:pt x="996738" y="-34312"/>
                  <a:pt x="1196247" y="0"/>
                </a:cubicBezTo>
                <a:cubicBezTo>
                  <a:pt x="1357180" y="16623"/>
                  <a:pt x="1575042" y="-11041"/>
                  <a:pt x="1806578" y="0"/>
                </a:cubicBezTo>
                <a:cubicBezTo>
                  <a:pt x="2016334" y="246"/>
                  <a:pt x="2239353" y="-8732"/>
                  <a:pt x="2441321" y="0"/>
                </a:cubicBezTo>
                <a:cubicBezTo>
                  <a:pt x="2440988" y="3698"/>
                  <a:pt x="2440649" y="9400"/>
                  <a:pt x="2441321" y="13716"/>
                </a:cubicBezTo>
                <a:cubicBezTo>
                  <a:pt x="2159375" y="44437"/>
                  <a:pt x="2054495" y="41094"/>
                  <a:pt x="1830991" y="13716"/>
                </a:cubicBezTo>
                <a:cubicBezTo>
                  <a:pt x="1615846" y="2937"/>
                  <a:pt x="1521674" y="-9994"/>
                  <a:pt x="1269487" y="13716"/>
                </a:cubicBezTo>
                <a:cubicBezTo>
                  <a:pt x="1019660" y="49388"/>
                  <a:pt x="886911" y="37779"/>
                  <a:pt x="707983" y="13716"/>
                </a:cubicBezTo>
                <a:cubicBezTo>
                  <a:pt x="523434" y="22749"/>
                  <a:pt x="307885" y="29744"/>
                  <a:pt x="0" y="13716"/>
                </a:cubicBezTo>
                <a:cubicBezTo>
                  <a:pt x="-361" y="7755"/>
                  <a:pt x="-276" y="2718"/>
                  <a:pt x="0" y="0"/>
                </a:cubicBezTo>
                <a:close/>
              </a:path>
              <a:path w="2441321" h="13716" stroke="0" extrusionOk="0">
                <a:moveTo>
                  <a:pt x="0" y="0"/>
                </a:moveTo>
                <a:cubicBezTo>
                  <a:pt x="212126" y="-10265"/>
                  <a:pt x="442910" y="-11728"/>
                  <a:pt x="585917" y="0"/>
                </a:cubicBezTo>
                <a:cubicBezTo>
                  <a:pt x="724579" y="21751"/>
                  <a:pt x="879365" y="-33198"/>
                  <a:pt x="1123008" y="0"/>
                </a:cubicBezTo>
                <a:cubicBezTo>
                  <a:pt x="1377247" y="11220"/>
                  <a:pt x="1597861" y="-34280"/>
                  <a:pt x="1782164" y="0"/>
                </a:cubicBezTo>
                <a:cubicBezTo>
                  <a:pt x="1975975" y="-3055"/>
                  <a:pt x="2116392" y="-15531"/>
                  <a:pt x="2441321" y="0"/>
                </a:cubicBezTo>
                <a:cubicBezTo>
                  <a:pt x="2441197" y="4300"/>
                  <a:pt x="2441101" y="8760"/>
                  <a:pt x="2441321" y="13716"/>
                </a:cubicBezTo>
                <a:cubicBezTo>
                  <a:pt x="2180658" y="13750"/>
                  <a:pt x="2084222" y="1362"/>
                  <a:pt x="1879817" y="13716"/>
                </a:cubicBezTo>
                <a:cubicBezTo>
                  <a:pt x="1668182" y="11650"/>
                  <a:pt x="1551159" y="-11049"/>
                  <a:pt x="1318313" y="13716"/>
                </a:cubicBezTo>
                <a:cubicBezTo>
                  <a:pt x="1059871" y="51823"/>
                  <a:pt x="901959" y="19259"/>
                  <a:pt x="659157" y="13716"/>
                </a:cubicBezTo>
                <a:cubicBezTo>
                  <a:pt x="444692" y="23911"/>
                  <a:pt x="245032" y="35310"/>
                  <a:pt x="0" y="13716"/>
                </a:cubicBezTo>
                <a:cubicBezTo>
                  <a:pt x="124" y="7937"/>
                  <a:pt x="389" y="2990"/>
                  <a:pt x="0" y="0"/>
                </a:cubicBezTo>
                <a:close/>
              </a:path>
              <a:path w="2441321" h="13716" fill="none" stroke="0" extrusionOk="0">
                <a:moveTo>
                  <a:pt x="0" y="0"/>
                </a:moveTo>
                <a:cubicBezTo>
                  <a:pt x="265389" y="-22361"/>
                  <a:pt x="344845" y="-65"/>
                  <a:pt x="585917" y="0"/>
                </a:cubicBezTo>
                <a:cubicBezTo>
                  <a:pt x="858472" y="13102"/>
                  <a:pt x="949265" y="-8078"/>
                  <a:pt x="1196247" y="0"/>
                </a:cubicBezTo>
                <a:cubicBezTo>
                  <a:pt x="1379248" y="30707"/>
                  <a:pt x="1585336" y="24963"/>
                  <a:pt x="1806578" y="0"/>
                </a:cubicBezTo>
                <a:cubicBezTo>
                  <a:pt x="1986731" y="-19207"/>
                  <a:pt x="2264933" y="16601"/>
                  <a:pt x="2441321" y="0"/>
                </a:cubicBezTo>
                <a:cubicBezTo>
                  <a:pt x="2441661" y="4449"/>
                  <a:pt x="2442057" y="7876"/>
                  <a:pt x="2441321" y="13716"/>
                </a:cubicBezTo>
                <a:cubicBezTo>
                  <a:pt x="2149099" y="22776"/>
                  <a:pt x="2027305" y="51898"/>
                  <a:pt x="1830991" y="13716"/>
                </a:cubicBezTo>
                <a:cubicBezTo>
                  <a:pt x="1614571" y="-23336"/>
                  <a:pt x="1500998" y="6155"/>
                  <a:pt x="1269487" y="13716"/>
                </a:cubicBezTo>
                <a:cubicBezTo>
                  <a:pt x="1042399" y="33262"/>
                  <a:pt x="927922" y="41250"/>
                  <a:pt x="707983" y="13716"/>
                </a:cubicBezTo>
                <a:cubicBezTo>
                  <a:pt x="502575" y="-9952"/>
                  <a:pt x="350393" y="29927"/>
                  <a:pt x="0" y="13716"/>
                </a:cubicBezTo>
                <a:cubicBezTo>
                  <a:pt x="-248" y="8631"/>
                  <a:pt x="228" y="313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441321"/>
                      <a:gd name="connsiteY0" fmla="*/ 0 h 13716"/>
                      <a:gd name="connsiteX1" fmla="*/ 585917 w 2441321"/>
                      <a:gd name="connsiteY1" fmla="*/ 0 h 13716"/>
                      <a:gd name="connsiteX2" fmla="*/ 1196247 w 2441321"/>
                      <a:gd name="connsiteY2" fmla="*/ 0 h 13716"/>
                      <a:gd name="connsiteX3" fmla="*/ 1806578 w 2441321"/>
                      <a:gd name="connsiteY3" fmla="*/ 0 h 13716"/>
                      <a:gd name="connsiteX4" fmla="*/ 2441321 w 2441321"/>
                      <a:gd name="connsiteY4" fmla="*/ 0 h 13716"/>
                      <a:gd name="connsiteX5" fmla="*/ 2441321 w 2441321"/>
                      <a:gd name="connsiteY5" fmla="*/ 13716 h 13716"/>
                      <a:gd name="connsiteX6" fmla="*/ 1830991 w 2441321"/>
                      <a:gd name="connsiteY6" fmla="*/ 13716 h 13716"/>
                      <a:gd name="connsiteX7" fmla="*/ 1269487 w 2441321"/>
                      <a:gd name="connsiteY7" fmla="*/ 13716 h 13716"/>
                      <a:gd name="connsiteX8" fmla="*/ 707983 w 2441321"/>
                      <a:gd name="connsiteY8" fmla="*/ 13716 h 13716"/>
                      <a:gd name="connsiteX9" fmla="*/ 0 w 2441321"/>
                      <a:gd name="connsiteY9" fmla="*/ 13716 h 13716"/>
                      <a:gd name="connsiteX10" fmla="*/ 0 w 2441321"/>
                      <a:gd name="connsiteY10" fmla="*/ 0 h 137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441321" h="13716" fill="none" extrusionOk="0">
                        <a:moveTo>
                          <a:pt x="0" y="0"/>
                        </a:moveTo>
                        <a:cubicBezTo>
                          <a:pt x="273217" y="-17533"/>
                          <a:pt x="355785" y="-4171"/>
                          <a:pt x="585917" y="0"/>
                        </a:cubicBezTo>
                        <a:cubicBezTo>
                          <a:pt x="816049" y="4171"/>
                          <a:pt x="991446" y="-9419"/>
                          <a:pt x="1196247" y="0"/>
                        </a:cubicBezTo>
                        <a:cubicBezTo>
                          <a:pt x="1401048" y="9419"/>
                          <a:pt x="1589984" y="-731"/>
                          <a:pt x="1806578" y="0"/>
                        </a:cubicBezTo>
                        <a:cubicBezTo>
                          <a:pt x="2023172" y="731"/>
                          <a:pt x="2247754" y="8393"/>
                          <a:pt x="2441321" y="0"/>
                        </a:cubicBezTo>
                        <a:cubicBezTo>
                          <a:pt x="2440939" y="4363"/>
                          <a:pt x="2441580" y="8857"/>
                          <a:pt x="2441321" y="13716"/>
                        </a:cubicBezTo>
                        <a:cubicBezTo>
                          <a:pt x="2169723" y="25934"/>
                          <a:pt x="2045712" y="34568"/>
                          <a:pt x="1830991" y="13716"/>
                        </a:cubicBezTo>
                        <a:cubicBezTo>
                          <a:pt x="1616270" y="-7136"/>
                          <a:pt x="1505876" y="-623"/>
                          <a:pt x="1269487" y="13716"/>
                        </a:cubicBezTo>
                        <a:cubicBezTo>
                          <a:pt x="1033098" y="28055"/>
                          <a:pt x="908661" y="36619"/>
                          <a:pt x="707983" y="13716"/>
                        </a:cubicBezTo>
                        <a:cubicBezTo>
                          <a:pt x="507305" y="-9187"/>
                          <a:pt x="333592" y="16187"/>
                          <a:pt x="0" y="13716"/>
                        </a:cubicBezTo>
                        <a:cubicBezTo>
                          <a:pt x="-459" y="8317"/>
                          <a:pt x="190" y="2744"/>
                          <a:pt x="0" y="0"/>
                        </a:cubicBezTo>
                        <a:close/>
                      </a:path>
                      <a:path w="2441321" h="13716" stroke="0" extrusionOk="0">
                        <a:moveTo>
                          <a:pt x="0" y="0"/>
                        </a:moveTo>
                        <a:cubicBezTo>
                          <a:pt x="207071" y="-14617"/>
                          <a:pt x="444194" y="-15606"/>
                          <a:pt x="585917" y="0"/>
                        </a:cubicBezTo>
                        <a:cubicBezTo>
                          <a:pt x="727640" y="15606"/>
                          <a:pt x="904326" y="-79"/>
                          <a:pt x="1123008" y="0"/>
                        </a:cubicBezTo>
                        <a:cubicBezTo>
                          <a:pt x="1341690" y="79"/>
                          <a:pt x="1600014" y="10401"/>
                          <a:pt x="1782164" y="0"/>
                        </a:cubicBezTo>
                        <a:cubicBezTo>
                          <a:pt x="1964314" y="-10401"/>
                          <a:pt x="2143537" y="-21488"/>
                          <a:pt x="2441321" y="0"/>
                        </a:cubicBezTo>
                        <a:cubicBezTo>
                          <a:pt x="2441507" y="3335"/>
                          <a:pt x="2441322" y="9457"/>
                          <a:pt x="2441321" y="13716"/>
                        </a:cubicBezTo>
                        <a:cubicBezTo>
                          <a:pt x="2166745" y="24201"/>
                          <a:pt x="2078726" y="10904"/>
                          <a:pt x="1879817" y="13716"/>
                        </a:cubicBezTo>
                        <a:cubicBezTo>
                          <a:pt x="1680908" y="16528"/>
                          <a:pt x="1548770" y="-8699"/>
                          <a:pt x="1318313" y="13716"/>
                        </a:cubicBezTo>
                        <a:cubicBezTo>
                          <a:pt x="1087856" y="36131"/>
                          <a:pt x="894613" y="-645"/>
                          <a:pt x="659157" y="13716"/>
                        </a:cubicBezTo>
                        <a:cubicBezTo>
                          <a:pt x="423701" y="28077"/>
                          <a:pt x="246611" y="29403"/>
                          <a:pt x="0" y="13716"/>
                        </a:cubicBezTo>
                        <a:cubicBezTo>
                          <a:pt x="-120" y="7867"/>
                          <a:pt x="674" y="391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3202" y="1995678"/>
            <a:ext cx="3954782" cy="2660904"/>
          </a:xfrm>
        </p:spPr>
        <p:txBody>
          <a:bodyPr anchor="t">
            <a:normAutofit/>
          </a:bodyPr>
          <a:lstStyle/>
          <a:p>
            <a:r>
              <a:rPr lang="pt-BR" sz="1700" b="0" dirty="0"/>
              <a:t>Teste de Independência </a:t>
            </a:r>
            <a:r>
              <a:rPr lang="pt-BR" sz="1700" b="0" dirty="0" err="1"/>
              <a:t>Qui</a:t>
            </a:r>
            <a:r>
              <a:rPr lang="pt-BR" sz="1700" b="0" dirty="0"/>
              <a:t>-quadrado</a:t>
            </a:r>
            <a:endParaRPr lang="pt-BR" sz="1700" dirty="0"/>
          </a:p>
          <a:p>
            <a:pPr lvl="1"/>
            <a:r>
              <a:rPr lang="pt-BR" sz="1700" dirty="0"/>
              <a:t>Com quanta certeza os valores observados podem ser aceitos como regidos pela hipótese em questão? </a:t>
            </a:r>
          </a:p>
        </p:txBody>
      </p:sp>
      <p:pic>
        <p:nvPicPr>
          <p:cNvPr id="6" name="Imagem 5" descr="Gráfico, Gráfico de linhas&#10;&#10;Descrição gerada automaticamente">
            <a:extLst>
              <a:ext uri="{FF2B5EF4-FFF2-40B4-BE49-F238E27FC236}">
                <a16:creationId xmlns:a16="http://schemas.microsoft.com/office/drawing/2014/main" id="{C3B0CE54-63E6-4F41-A8D0-524A4C9716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286" y="1004650"/>
            <a:ext cx="4094226" cy="31342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0DCC097-1DB8-4B6D-85D0-6FBA0E1CA4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E0B58608-23C8-4441-994D-C6823EEE1D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1562629"/>
          </a:xfrm>
          <a:custGeom>
            <a:avLst/>
            <a:gdLst>
              <a:gd name="connsiteX0" fmla="*/ 0 w 12191999"/>
              <a:gd name="connsiteY0" fmla="*/ 0 h 2083506"/>
              <a:gd name="connsiteX1" fmla="*/ 9429748 w 12191999"/>
              <a:gd name="connsiteY1" fmla="*/ 0 h 2083506"/>
              <a:gd name="connsiteX2" fmla="*/ 9429748 w 12191999"/>
              <a:gd name="connsiteY2" fmla="*/ 1 h 2083506"/>
              <a:gd name="connsiteX3" fmla="*/ 12191999 w 12191999"/>
              <a:gd name="connsiteY3" fmla="*/ 1 h 2083506"/>
              <a:gd name="connsiteX4" fmla="*/ 12191999 w 12191999"/>
              <a:gd name="connsiteY4" fmla="*/ 1164372 h 2083506"/>
              <a:gd name="connsiteX5" fmla="*/ 12147852 w 12191999"/>
              <a:gd name="connsiteY5" fmla="*/ 1163783 h 2083506"/>
              <a:gd name="connsiteX6" fmla="*/ 11993604 w 12191999"/>
              <a:gd name="connsiteY6" fmla="*/ 1153496 h 2083506"/>
              <a:gd name="connsiteX7" fmla="*/ 11865319 w 12191999"/>
              <a:gd name="connsiteY7" fmla="*/ 1176624 h 2083506"/>
              <a:gd name="connsiteX8" fmla="*/ 11718353 w 12191999"/>
              <a:gd name="connsiteY8" fmla="*/ 1209136 h 2083506"/>
              <a:gd name="connsiteX9" fmla="*/ 11609067 w 12191999"/>
              <a:gd name="connsiteY9" fmla="*/ 1218512 h 2083506"/>
              <a:gd name="connsiteX10" fmla="*/ 11545958 w 12191999"/>
              <a:gd name="connsiteY10" fmla="*/ 1240430 h 2083506"/>
              <a:gd name="connsiteX11" fmla="*/ 11445770 w 12191999"/>
              <a:gd name="connsiteY11" fmla="*/ 1225780 h 2083506"/>
              <a:gd name="connsiteX12" fmla="*/ 11398842 w 12191999"/>
              <a:gd name="connsiteY12" fmla="*/ 1227250 h 2083506"/>
              <a:gd name="connsiteX13" fmla="*/ 11240093 w 12191999"/>
              <a:gd name="connsiteY13" fmla="*/ 1266797 h 2083506"/>
              <a:gd name="connsiteX14" fmla="*/ 11141364 w 12191999"/>
              <a:gd name="connsiteY14" fmla="*/ 1288059 h 2083506"/>
              <a:gd name="connsiteX15" fmla="*/ 11015396 w 12191999"/>
              <a:gd name="connsiteY15" fmla="*/ 1353104 h 2083506"/>
              <a:gd name="connsiteX16" fmla="*/ 10973905 w 12191999"/>
              <a:gd name="connsiteY16" fmla="*/ 1365109 h 2083506"/>
              <a:gd name="connsiteX17" fmla="*/ 10904858 w 12191999"/>
              <a:gd name="connsiteY17" fmla="*/ 1371966 h 2083506"/>
              <a:gd name="connsiteX18" fmla="*/ 10827883 w 12191999"/>
              <a:gd name="connsiteY18" fmla="*/ 1410270 h 2083506"/>
              <a:gd name="connsiteX19" fmla="*/ 10690996 w 12191999"/>
              <a:gd name="connsiteY19" fmla="*/ 1426394 h 2083506"/>
              <a:gd name="connsiteX20" fmla="*/ 10624461 w 12191999"/>
              <a:gd name="connsiteY20" fmla="*/ 1444283 h 2083506"/>
              <a:gd name="connsiteX21" fmla="*/ 10517208 w 12191999"/>
              <a:gd name="connsiteY21" fmla="*/ 1478947 h 2083506"/>
              <a:gd name="connsiteX22" fmla="*/ 10497937 w 12191999"/>
              <a:gd name="connsiteY22" fmla="*/ 1469831 h 2083506"/>
              <a:gd name="connsiteX23" fmla="*/ 10471201 w 12191999"/>
              <a:gd name="connsiteY23" fmla="*/ 1486037 h 2083506"/>
              <a:gd name="connsiteX24" fmla="*/ 10448263 w 12191999"/>
              <a:gd name="connsiteY24" fmla="*/ 1478223 h 2083506"/>
              <a:gd name="connsiteX25" fmla="*/ 10388089 w 12191999"/>
              <a:gd name="connsiteY25" fmla="*/ 1507175 h 2083506"/>
              <a:gd name="connsiteX26" fmla="*/ 10333720 w 12191999"/>
              <a:gd name="connsiteY26" fmla="*/ 1515848 h 2083506"/>
              <a:gd name="connsiteX27" fmla="*/ 10104338 w 12191999"/>
              <a:gd name="connsiteY27" fmla="*/ 1569424 h 2083506"/>
              <a:gd name="connsiteX28" fmla="*/ 9910445 w 12191999"/>
              <a:gd name="connsiteY28" fmla="*/ 1632275 h 2083506"/>
              <a:gd name="connsiteX29" fmla="*/ 9770872 w 12191999"/>
              <a:gd name="connsiteY29" fmla="*/ 1688088 h 2083506"/>
              <a:gd name="connsiteX30" fmla="*/ 9733849 w 12191999"/>
              <a:gd name="connsiteY30" fmla="*/ 1700034 h 2083506"/>
              <a:gd name="connsiteX31" fmla="*/ 9703714 w 12191999"/>
              <a:gd name="connsiteY31" fmla="*/ 1730093 h 2083506"/>
              <a:gd name="connsiteX32" fmla="*/ 9698351 w 12191999"/>
              <a:gd name="connsiteY32" fmla="*/ 1730377 h 2083506"/>
              <a:gd name="connsiteX33" fmla="*/ 9632895 w 12191999"/>
              <a:gd name="connsiteY33" fmla="*/ 1736363 h 2083506"/>
              <a:gd name="connsiteX34" fmla="*/ 9569107 w 12191999"/>
              <a:gd name="connsiteY34" fmla="*/ 1741010 h 2083506"/>
              <a:gd name="connsiteX35" fmla="*/ 9536451 w 12191999"/>
              <a:gd name="connsiteY35" fmla="*/ 1755120 h 2083506"/>
              <a:gd name="connsiteX36" fmla="*/ 9529385 w 12191999"/>
              <a:gd name="connsiteY36" fmla="*/ 1757515 h 2083506"/>
              <a:gd name="connsiteX37" fmla="*/ 9498527 w 12191999"/>
              <a:gd name="connsiteY37" fmla="*/ 1753117 h 2083506"/>
              <a:gd name="connsiteX38" fmla="*/ 9436642 w 12191999"/>
              <a:gd name="connsiteY38" fmla="*/ 1755478 h 2083506"/>
              <a:gd name="connsiteX39" fmla="*/ 9429748 w 12191999"/>
              <a:gd name="connsiteY39" fmla="*/ 1756317 h 2083506"/>
              <a:gd name="connsiteX40" fmla="*/ 9429748 w 12191999"/>
              <a:gd name="connsiteY40" fmla="*/ 1768745 h 2083506"/>
              <a:gd name="connsiteX41" fmla="*/ 9425802 w 12191999"/>
              <a:gd name="connsiteY41" fmla="*/ 1769273 h 2083506"/>
              <a:gd name="connsiteX42" fmla="*/ 9349763 w 12191999"/>
              <a:gd name="connsiteY42" fmla="*/ 1776107 h 2083506"/>
              <a:gd name="connsiteX43" fmla="*/ 9256503 w 12191999"/>
              <a:gd name="connsiteY43" fmla="*/ 1800699 h 2083506"/>
              <a:gd name="connsiteX44" fmla="*/ 9222873 w 12191999"/>
              <a:gd name="connsiteY44" fmla="*/ 1803003 h 2083506"/>
              <a:gd name="connsiteX45" fmla="*/ 9224095 w 12191999"/>
              <a:gd name="connsiteY45" fmla="*/ 1807355 h 2083506"/>
              <a:gd name="connsiteX46" fmla="*/ 9211603 w 12191999"/>
              <a:gd name="connsiteY46" fmla="*/ 1807675 h 2083506"/>
              <a:gd name="connsiteX47" fmla="*/ 9183719 w 12191999"/>
              <a:gd name="connsiteY47" fmla="*/ 1807781 h 2083506"/>
              <a:gd name="connsiteX48" fmla="*/ 9100221 w 12191999"/>
              <a:gd name="connsiteY48" fmla="*/ 1808989 h 2083506"/>
              <a:gd name="connsiteX49" fmla="*/ 9077439 w 12191999"/>
              <a:gd name="connsiteY49" fmla="*/ 1817333 h 2083506"/>
              <a:gd name="connsiteX50" fmla="*/ 9055889 w 12191999"/>
              <a:gd name="connsiteY50" fmla="*/ 1817464 h 2083506"/>
              <a:gd name="connsiteX51" fmla="*/ 8930912 w 12191999"/>
              <a:gd name="connsiteY51" fmla="*/ 1828648 h 2083506"/>
              <a:gd name="connsiteX52" fmla="*/ 8913729 w 12191999"/>
              <a:gd name="connsiteY52" fmla="*/ 1829483 h 2083506"/>
              <a:gd name="connsiteX53" fmla="*/ 8904423 w 12191999"/>
              <a:gd name="connsiteY53" fmla="*/ 1833234 h 2083506"/>
              <a:gd name="connsiteX54" fmla="*/ 8871099 w 12191999"/>
              <a:gd name="connsiteY54" fmla="*/ 1833979 h 2083506"/>
              <a:gd name="connsiteX55" fmla="*/ 8869557 w 12191999"/>
              <a:gd name="connsiteY55" fmla="*/ 1836113 h 2083506"/>
              <a:gd name="connsiteX56" fmla="*/ 8760021 w 12191999"/>
              <a:gd name="connsiteY56" fmla="*/ 1854442 h 2083506"/>
              <a:gd name="connsiteX57" fmla="*/ 8741254 w 12191999"/>
              <a:gd name="connsiteY57" fmla="*/ 1857469 h 2083506"/>
              <a:gd name="connsiteX58" fmla="*/ 8725039 w 12191999"/>
              <a:gd name="connsiteY58" fmla="*/ 1856552 h 2083506"/>
              <a:gd name="connsiteX59" fmla="*/ 8635265 w 12191999"/>
              <a:gd name="connsiteY59" fmla="*/ 1859168 h 2083506"/>
              <a:gd name="connsiteX60" fmla="*/ 8613911 w 12191999"/>
              <a:gd name="connsiteY60" fmla="*/ 1857561 h 2083506"/>
              <a:gd name="connsiteX61" fmla="*/ 8604931 w 12191999"/>
              <a:gd name="connsiteY61" fmla="*/ 1854170 h 2083506"/>
              <a:gd name="connsiteX62" fmla="*/ 8570171 w 12191999"/>
              <a:gd name="connsiteY62" fmla="*/ 1860579 h 2083506"/>
              <a:gd name="connsiteX63" fmla="*/ 8516537 w 12191999"/>
              <a:gd name="connsiteY63" fmla="*/ 1864971 h 2083506"/>
              <a:gd name="connsiteX64" fmla="*/ 8491046 w 12191999"/>
              <a:gd name="connsiteY64" fmla="*/ 1868141 h 2083506"/>
              <a:gd name="connsiteX65" fmla="*/ 8470478 w 12191999"/>
              <a:gd name="connsiteY65" fmla="*/ 1866216 h 2083506"/>
              <a:gd name="connsiteX66" fmla="*/ 8353433 w 12191999"/>
              <a:gd name="connsiteY66" fmla="*/ 1865729 h 2083506"/>
              <a:gd name="connsiteX67" fmla="*/ 8347675 w 12191999"/>
              <a:gd name="connsiteY67" fmla="*/ 1865075 h 2083506"/>
              <a:gd name="connsiteX68" fmla="*/ 8343939 w 12191999"/>
              <a:gd name="connsiteY68" fmla="*/ 1865677 h 2083506"/>
              <a:gd name="connsiteX69" fmla="*/ 8221566 w 12191999"/>
              <a:gd name="connsiteY69" fmla="*/ 1881148 h 2083506"/>
              <a:gd name="connsiteX70" fmla="*/ 8066095 w 12191999"/>
              <a:gd name="connsiteY70" fmla="*/ 1919902 h 2083506"/>
              <a:gd name="connsiteX71" fmla="*/ 8044849 w 12191999"/>
              <a:gd name="connsiteY71" fmla="*/ 1916308 h 2083506"/>
              <a:gd name="connsiteX72" fmla="*/ 8041142 w 12191999"/>
              <a:gd name="connsiteY72" fmla="*/ 1915506 h 2083506"/>
              <a:gd name="connsiteX73" fmla="*/ 8022159 w 12191999"/>
              <a:gd name="connsiteY73" fmla="*/ 1911521 h 2083506"/>
              <a:gd name="connsiteX74" fmla="*/ 7944932 w 12191999"/>
              <a:gd name="connsiteY74" fmla="*/ 1917265 h 2083506"/>
              <a:gd name="connsiteX75" fmla="*/ 7879011 w 12191999"/>
              <a:gd name="connsiteY75" fmla="*/ 1928570 h 2083506"/>
              <a:gd name="connsiteX76" fmla="*/ 7865529 w 12191999"/>
              <a:gd name="connsiteY76" fmla="*/ 1934399 h 2083506"/>
              <a:gd name="connsiteX77" fmla="*/ 7774801 w 12191999"/>
              <a:gd name="connsiteY77" fmla="*/ 1947969 h 2083506"/>
              <a:gd name="connsiteX78" fmla="*/ 7748398 w 12191999"/>
              <a:gd name="connsiteY78" fmla="*/ 1955982 h 2083506"/>
              <a:gd name="connsiteX79" fmla="*/ 7740684 w 12191999"/>
              <a:gd name="connsiteY79" fmla="*/ 1955717 h 2083506"/>
              <a:gd name="connsiteX80" fmla="*/ 7712976 w 12191999"/>
              <a:gd name="connsiteY80" fmla="*/ 1960442 h 2083506"/>
              <a:gd name="connsiteX81" fmla="*/ 7699956 w 12191999"/>
              <a:gd name="connsiteY81" fmla="*/ 1966104 h 2083506"/>
              <a:gd name="connsiteX82" fmla="*/ 7684158 w 12191999"/>
              <a:gd name="connsiteY82" fmla="*/ 1962927 h 2083506"/>
              <a:gd name="connsiteX83" fmla="*/ 7643109 w 12191999"/>
              <a:gd name="connsiteY83" fmla="*/ 1964400 h 2083506"/>
              <a:gd name="connsiteX84" fmla="*/ 7630180 w 12191999"/>
              <a:gd name="connsiteY84" fmla="*/ 1970266 h 2083506"/>
              <a:gd name="connsiteX85" fmla="*/ 7609131 w 12191999"/>
              <a:gd name="connsiteY85" fmla="*/ 1971774 h 2083506"/>
              <a:gd name="connsiteX86" fmla="*/ 7555555 w 12191999"/>
              <a:gd name="connsiteY86" fmla="*/ 1969491 h 2083506"/>
              <a:gd name="connsiteX87" fmla="*/ 7520919 w 12191999"/>
              <a:gd name="connsiteY87" fmla="*/ 1970177 h 2083506"/>
              <a:gd name="connsiteX88" fmla="*/ 7456258 w 12191999"/>
              <a:gd name="connsiteY88" fmla="*/ 1960468 h 2083506"/>
              <a:gd name="connsiteX89" fmla="*/ 7393047 w 12191999"/>
              <a:gd name="connsiteY89" fmla="*/ 1952408 h 2083506"/>
              <a:gd name="connsiteX90" fmla="*/ 7199912 w 12191999"/>
              <a:gd name="connsiteY90" fmla="*/ 1959913 h 2083506"/>
              <a:gd name="connsiteX91" fmla="*/ 7146774 w 12191999"/>
              <a:gd name="connsiteY91" fmla="*/ 1956641 h 2083506"/>
              <a:gd name="connsiteX92" fmla="*/ 7122244 w 12191999"/>
              <a:gd name="connsiteY92" fmla="*/ 1953891 h 2083506"/>
              <a:gd name="connsiteX93" fmla="*/ 7032241 w 12191999"/>
              <a:gd name="connsiteY93" fmla="*/ 1962723 h 2083506"/>
              <a:gd name="connsiteX94" fmla="*/ 6941492 w 12191999"/>
              <a:gd name="connsiteY94" fmla="*/ 1976868 h 2083506"/>
              <a:gd name="connsiteX95" fmla="*/ 6906514 w 12191999"/>
              <a:gd name="connsiteY95" fmla="*/ 1968589 h 2083506"/>
              <a:gd name="connsiteX96" fmla="*/ 6826395 w 12191999"/>
              <a:gd name="connsiteY96" fmla="*/ 1974141 h 2083506"/>
              <a:gd name="connsiteX97" fmla="*/ 6716431 w 12191999"/>
              <a:gd name="connsiteY97" fmla="*/ 2004297 h 2083506"/>
              <a:gd name="connsiteX98" fmla="*/ 6569607 w 12191999"/>
              <a:gd name="connsiteY98" fmla="*/ 2015496 h 2083506"/>
              <a:gd name="connsiteX99" fmla="*/ 6561430 w 12191999"/>
              <a:gd name="connsiteY99" fmla="*/ 2020996 h 2083506"/>
              <a:gd name="connsiteX100" fmla="*/ 6549371 w 12191999"/>
              <a:gd name="connsiteY100" fmla="*/ 2024747 h 2083506"/>
              <a:gd name="connsiteX101" fmla="*/ 6547040 w 12191999"/>
              <a:gd name="connsiteY101" fmla="*/ 2024474 h 2083506"/>
              <a:gd name="connsiteX102" fmla="*/ 6530482 w 12191999"/>
              <a:gd name="connsiteY102" fmla="*/ 2026659 h 2083506"/>
              <a:gd name="connsiteX103" fmla="*/ 6528565 w 12191999"/>
              <a:gd name="connsiteY103" fmla="*/ 2028600 h 2083506"/>
              <a:gd name="connsiteX104" fmla="*/ 6517741 w 12191999"/>
              <a:gd name="connsiteY104" fmla="*/ 2030558 h 2083506"/>
              <a:gd name="connsiteX105" fmla="*/ 6497855 w 12191999"/>
              <a:gd name="connsiteY105" fmla="*/ 2035650 h 2083506"/>
              <a:gd name="connsiteX106" fmla="*/ 6492785 w 12191999"/>
              <a:gd name="connsiteY106" fmla="*/ 2035444 h 2083506"/>
              <a:gd name="connsiteX107" fmla="*/ 6460692 w 12191999"/>
              <a:gd name="connsiteY107" fmla="*/ 2041321 h 2083506"/>
              <a:gd name="connsiteX108" fmla="*/ 6459609 w 12191999"/>
              <a:gd name="connsiteY108" fmla="*/ 2040851 h 2083506"/>
              <a:gd name="connsiteX109" fmla="*/ 6447765 w 12191999"/>
              <a:gd name="connsiteY109" fmla="*/ 2040102 h 2083506"/>
              <a:gd name="connsiteX110" fmla="*/ 6426590 w 12191999"/>
              <a:gd name="connsiteY110" fmla="*/ 2039928 h 2083506"/>
              <a:gd name="connsiteX111" fmla="*/ 6401693 w 12191999"/>
              <a:gd name="connsiteY111" fmla="*/ 2033537 h 2083506"/>
              <a:gd name="connsiteX112" fmla="*/ 6387141 w 12191999"/>
              <a:gd name="connsiteY112" fmla="*/ 2033161 h 2083506"/>
              <a:gd name="connsiteX113" fmla="*/ 6357846 w 12191999"/>
              <a:gd name="connsiteY113" fmla="*/ 2036782 h 2083506"/>
              <a:gd name="connsiteX114" fmla="*/ 6342914 w 12191999"/>
              <a:gd name="connsiteY114" fmla="*/ 2037585 h 2083506"/>
              <a:gd name="connsiteX115" fmla="*/ 6336300 w 12191999"/>
              <a:gd name="connsiteY115" fmla="*/ 2038781 h 2083506"/>
              <a:gd name="connsiteX116" fmla="*/ 6317178 w 12191999"/>
              <a:gd name="connsiteY116" fmla="*/ 2038968 h 2083506"/>
              <a:gd name="connsiteX117" fmla="*/ 6161427 w 12191999"/>
              <a:gd name="connsiteY117" fmla="*/ 2047338 h 2083506"/>
              <a:gd name="connsiteX118" fmla="*/ 6097339 w 12191999"/>
              <a:gd name="connsiteY118" fmla="*/ 2082438 h 2083506"/>
              <a:gd name="connsiteX119" fmla="*/ 6079059 w 12191999"/>
              <a:gd name="connsiteY119" fmla="*/ 2081299 h 2083506"/>
              <a:gd name="connsiteX120" fmla="*/ 5998439 w 12191999"/>
              <a:gd name="connsiteY120" fmla="*/ 2070958 h 2083506"/>
              <a:gd name="connsiteX121" fmla="*/ 5904290 w 12191999"/>
              <a:gd name="connsiteY121" fmla="*/ 2070255 h 2083506"/>
              <a:gd name="connsiteX122" fmla="*/ 5814867 w 12191999"/>
              <a:gd name="connsiteY122" fmla="*/ 2079032 h 2083506"/>
              <a:gd name="connsiteX123" fmla="*/ 5725743 w 12191999"/>
              <a:gd name="connsiteY123" fmla="*/ 2070558 h 2083506"/>
              <a:gd name="connsiteX124" fmla="*/ 5650546 w 12191999"/>
              <a:gd name="connsiteY124" fmla="*/ 2052412 h 2083506"/>
              <a:gd name="connsiteX125" fmla="*/ 5581284 w 12191999"/>
              <a:gd name="connsiteY125" fmla="*/ 2023175 h 2083506"/>
              <a:gd name="connsiteX126" fmla="*/ 5572593 w 12191999"/>
              <a:gd name="connsiteY126" fmla="*/ 2018391 h 2083506"/>
              <a:gd name="connsiteX127" fmla="*/ 5548580 w 12191999"/>
              <a:gd name="connsiteY127" fmla="*/ 2016951 h 2083506"/>
              <a:gd name="connsiteX128" fmla="*/ 5471173 w 12191999"/>
              <a:gd name="connsiteY128" fmla="*/ 2018786 h 2083506"/>
              <a:gd name="connsiteX129" fmla="*/ 5340320 w 12191999"/>
              <a:gd name="connsiteY129" fmla="*/ 2037611 h 2083506"/>
              <a:gd name="connsiteX130" fmla="*/ 5254376 w 12191999"/>
              <a:gd name="connsiteY130" fmla="*/ 2042928 h 2083506"/>
              <a:gd name="connsiteX131" fmla="*/ 5258035 w 12191999"/>
              <a:gd name="connsiteY131" fmla="*/ 2035649 h 2083506"/>
              <a:gd name="connsiteX132" fmla="*/ 5230622 w 12191999"/>
              <a:gd name="connsiteY132" fmla="*/ 2024576 h 2083506"/>
              <a:gd name="connsiteX133" fmla="*/ 5026203 w 12191999"/>
              <a:gd name="connsiteY133" fmla="*/ 2030162 h 2083506"/>
              <a:gd name="connsiteX134" fmla="*/ 4973988 w 12191999"/>
              <a:gd name="connsiteY134" fmla="*/ 2026668 h 2083506"/>
              <a:gd name="connsiteX135" fmla="*/ 4928030 w 12191999"/>
              <a:gd name="connsiteY135" fmla="*/ 2033642 h 2083506"/>
              <a:gd name="connsiteX136" fmla="*/ 4908970 w 12191999"/>
              <a:gd name="connsiteY136" fmla="*/ 2030033 h 2083506"/>
              <a:gd name="connsiteX137" fmla="*/ 4905679 w 12191999"/>
              <a:gd name="connsiteY137" fmla="*/ 2029300 h 2083506"/>
              <a:gd name="connsiteX138" fmla="*/ 4892525 w 12191999"/>
              <a:gd name="connsiteY138" fmla="*/ 2028768 h 2083506"/>
              <a:gd name="connsiteX139" fmla="*/ 4888818 w 12191999"/>
              <a:gd name="connsiteY139" fmla="*/ 2025619 h 2083506"/>
              <a:gd name="connsiteX140" fmla="*/ 4869018 w 12191999"/>
              <a:gd name="connsiteY140" fmla="*/ 2022668 h 2083506"/>
              <a:gd name="connsiteX141" fmla="*/ 4844804 w 12191999"/>
              <a:gd name="connsiteY141" fmla="*/ 2022527 h 2083506"/>
              <a:gd name="connsiteX142" fmla="*/ 4758778 w 12191999"/>
              <a:gd name="connsiteY142" fmla="*/ 2021694 h 2083506"/>
              <a:gd name="connsiteX143" fmla="*/ 4744748 w 12191999"/>
              <a:gd name="connsiteY143" fmla="*/ 2023396 h 2083506"/>
              <a:gd name="connsiteX144" fmla="*/ 4698956 w 12191999"/>
              <a:gd name="connsiteY144" fmla="*/ 2020558 h 2083506"/>
              <a:gd name="connsiteX145" fmla="*/ 4658147 w 12191999"/>
              <a:gd name="connsiteY145" fmla="*/ 2019920 h 2083506"/>
              <a:gd name="connsiteX146" fmla="*/ 4631706 w 12191999"/>
              <a:gd name="connsiteY146" fmla="*/ 2021274 h 2083506"/>
              <a:gd name="connsiteX147" fmla="*/ 4624776 w 12191999"/>
              <a:gd name="connsiteY147" fmla="*/ 2020152 h 2083506"/>
              <a:gd name="connsiteX148" fmla="*/ 4598150 w 12191999"/>
              <a:gd name="connsiteY148" fmla="*/ 2019429 h 2083506"/>
              <a:gd name="connsiteX149" fmla="*/ 4584588 w 12191999"/>
              <a:gd name="connsiteY149" fmla="*/ 2021092 h 2083506"/>
              <a:gd name="connsiteX150" fmla="*/ 4571203 w 12191999"/>
              <a:gd name="connsiteY150" fmla="*/ 2017263 h 2083506"/>
              <a:gd name="connsiteX151" fmla="*/ 4567930 w 12191999"/>
              <a:gd name="connsiteY151" fmla="*/ 2014458 h 2083506"/>
              <a:gd name="connsiteX152" fmla="*/ 4548984 w 12191999"/>
              <a:gd name="connsiteY152" fmla="*/ 2015717 h 2083506"/>
              <a:gd name="connsiteX153" fmla="*/ 4533451 w 12191999"/>
              <a:gd name="connsiteY153" fmla="*/ 2012976 h 2083506"/>
              <a:gd name="connsiteX154" fmla="*/ 4519910 w 12191999"/>
              <a:gd name="connsiteY154" fmla="*/ 2014768 h 2083506"/>
              <a:gd name="connsiteX155" fmla="*/ 4514290 w 12191999"/>
              <a:gd name="connsiteY155" fmla="*/ 2014364 h 2083506"/>
              <a:gd name="connsiteX156" fmla="*/ 4500320 w 12191999"/>
              <a:gd name="connsiteY156" fmla="*/ 2013007 h 2083506"/>
              <a:gd name="connsiteX157" fmla="*/ 4476219 w 12191999"/>
              <a:gd name="connsiteY157" fmla="*/ 2009993 h 2083506"/>
              <a:gd name="connsiteX158" fmla="*/ 4468701 w 12191999"/>
              <a:gd name="connsiteY158" fmla="*/ 2009574 h 2083506"/>
              <a:gd name="connsiteX159" fmla="*/ 4452333 w 12191999"/>
              <a:gd name="connsiteY159" fmla="*/ 2004964 h 2083506"/>
              <a:gd name="connsiteX160" fmla="*/ 4420644 w 12191999"/>
              <a:gd name="connsiteY160" fmla="*/ 2001021 h 2083506"/>
              <a:gd name="connsiteX161" fmla="*/ 4364856 w 12191999"/>
              <a:gd name="connsiteY161" fmla="*/ 1987267 h 2083506"/>
              <a:gd name="connsiteX162" fmla="*/ 4332062 w 12191999"/>
              <a:gd name="connsiteY162" fmla="*/ 1980703 h 2083506"/>
              <a:gd name="connsiteX163" fmla="*/ 4309876 w 12191999"/>
              <a:gd name="connsiteY163" fmla="*/ 1974653 h 2083506"/>
              <a:gd name="connsiteX164" fmla="*/ 4244391 w 12191999"/>
              <a:gd name="connsiteY164" fmla="*/ 1966109 h 2083506"/>
              <a:gd name="connsiteX165" fmla="*/ 4132071 w 12191999"/>
              <a:gd name="connsiteY165" fmla="*/ 1954813 h 2083506"/>
              <a:gd name="connsiteX166" fmla="*/ 4109069 w 12191999"/>
              <a:gd name="connsiteY166" fmla="*/ 1951778 h 2083506"/>
              <a:gd name="connsiteX167" fmla="*/ 4092908 w 12191999"/>
              <a:gd name="connsiteY167" fmla="*/ 1946662 h 2083506"/>
              <a:gd name="connsiteX168" fmla="*/ 4092306 w 12191999"/>
              <a:gd name="connsiteY168" fmla="*/ 1943291 h 2083506"/>
              <a:gd name="connsiteX169" fmla="*/ 4080234 w 12191999"/>
              <a:gd name="connsiteY169" fmla="*/ 1941219 h 2083506"/>
              <a:gd name="connsiteX170" fmla="*/ 4077778 w 12191999"/>
              <a:gd name="connsiteY170" fmla="*/ 1940145 h 2083506"/>
              <a:gd name="connsiteX171" fmla="*/ 4062936 w 12191999"/>
              <a:gd name="connsiteY171" fmla="*/ 1934506 h 2083506"/>
              <a:gd name="connsiteX172" fmla="*/ 4012506 w 12191999"/>
              <a:gd name="connsiteY172" fmla="*/ 1935475 h 2083506"/>
              <a:gd name="connsiteX173" fmla="*/ 3965880 w 12191999"/>
              <a:gd name="connsiteY173" fmla="*/ 1925968 h 2083506"/>
              <a:gd name="connsiteX174" fmla="*/ 3765338 w 12191999"/>
              <a:gd name="connsiteY174" fmla="*/ 1906649 h 2083506"/>
              <a:gd name="connsiteX175" fmla="*/ 3749493 w 12191999"/>
              <a:gd name="connsiteY175" fmla="*/ 1893071 h 2083506"/>
              <a:gd name="connsiteX176" fmla="*/ 3672704 w 12191999"/>
              <a:gd name="connsiteY176" fmla="*/ 1881383 h 2083506"/>
              <a:gd name="connsiteX177" fmla="*/ 3530082 w 12191999"/>
              <a:gd name="connsiteY177" fmla="*/ 1883187 h 2083506"/>
              <a:gd name="connsiteX178" fmla="*/ 3387664 w 12191999"/>
              <a:gd name="connsiteY178" fmla="*/ 1862579 h 2083506"/>
              <a:gd name="connsiteX179" fmla="*/ 3371681 w 12191999"/>
              <a:gd name="connsiteY179" fmla="*/ 1865293 h 2083506"/>
              <a:gd name="connsiteX180" fmla="*/ 3355305 w 12191999"/>
              <a:gd name="connsiteY180" fmla="*/ 1865842 h 2083506"/>
              <a:gd name="connsiteX181" fmla="*/ 3353790 w 12191999"/>
              <a:gd name="connsiteY181" fmla="*/ 1865158 h 2083506"/>
              <a:gd name="connsiteX182" fmla="*/ 3336210 w 12191999"/>
              <a:gd name="connsiteY182" fmla="*/ 1863564 h 2083506"/>
              <a:gd name="connsiteX183" fmla="*/ 3331381 w 12191999"/>
              <a:gd name="connsiteY183" fmla="*/ 1864716 h 2083506"/>
              <a:gd name="connsiteX184" fmla="*/ 3319012 w 12191999"/>
              <a:gd name="connsiteY184" fmla="*/ 1864093 h 2083506"/>
              <a:gd name="connsiteX185" fmla="*/ 3293818 w 12191999"/>
              <a:gd name="connsiteY185" fmla="*/ 1864135 h 2083506"/>
              <a:gd name="connsiteX186" fmla="*/ 3289881 w 12191999"/>
              <a:gd name="connsiteY186" fmla="*/ 1862954 h 2083506"/>
              <a:gd name="connsiteX187" fmla="*/ 3253090 w 12191999"/>
              <a:gd name="connsiteY187" fmla="*/ 1861164 h 2083506"/>
              <a:gd name="connsiteX188" fmla="*/ 3252949 w 12191999"/>
              <a:gd name="connsiteY188" fmla="*/ 1860574 h 2083506"/>
              <a:gd name="connsiteX189" fmla="*/ 3244187 w 12191999"/>
              <a:gd name="connsiteY189" fmla="*/ 1857604 h 2083506"/>
              <a:gd name="connsiteX190" fmla="*/ 3246570 w 12191999"/>
              <a:gd name="connsiteY190" fmla="*/ 1852946 h 2083506"/>
              <a:gd name="connsiteX191" fmla="*/ 3237810 w 12191999"/>
              <a:gd name="connsiteY191" fmla="*/ 1853064 h 2083506"/>
              <a:gd name="connsiteX192" fmla="*/ 3230822 w 12191999"/>
              <a:gd name="connsiteY192" fmla="*/ 1855474 h 2083506"/>
              <a:gd name="connsiteX193" fmla="*/ 3136549 w 12191999"/>
              <a:gd name="connsiteY193" fmla="*/ 1874037 h 2083506"/>
              <a:gd name="connsiteX194" fmla="*/ 2845754 w 12191999"/>
              <a:gd name="connsiteY194" fmla="*/ 1910932 h 2083506"/>
              <a:gd name="connsiteX195" fmla="*/ 2786878 w 12191999"/>
              <a:gd name="connsiteY195" fmla="*/ 1917162 h 2083506"/>
              <a:gd name="connsiteX196" fmla="*/ 2725298 w 12191999"/>
              <a:gd name="connsiteY196" fmla="*/ 1912340 h 2083506"/>
              <a:gd name="connsiteX197" fmla="*/ 2697754 w 12191999"/>
              <a:gd name="connsiteY197" fmla="*/ 1914863 h 2083506"/>
              <a:gd name="connsiteX198" fmla="*/ 2568063 w 12191999"/>
              <a:gd name="connsiteY198" fmla="*/ 1936283 h 2083506"/>
              <a:gd name="connsiteX199" fmla="*/ 2489784 w 12191999"/>
              <a:gd name="connsiteY199" fmla="*/ 1943720 h 2083506"/>
              <a:gd name="connsiteX200" fmla="*/ 2458978 w 12191999"/>
              <a:gd name="connsiteY200" fmla="*/ 1938095 h 2083506"/>
              <a:gd name="connsiteX201" fmla="*/ 2318712 w 12191999"/>
              <a:gd name="connsiteY201" fmla="*/ 1934474 h 2083506"/>
              <a:gd name="connsiteX202" fmla="*/ 2268709 w 12191999"/>
              <a:gd name="connsiteY202" fmla="*/ 1940521 h 2083506"/>
              <a:gd name="connsiteX203" fmla="*/ 2264080 w 12191999"/>
              <a:gd name="connsiteY203" fmla="*/ 1941232 h 2083506"/>
              <a:gd name="connsiteX204" fmla="*/ 2254684 w 12191999"/>
              <a:gd name="connsiteY204" fmla="*/ 1943524 h 2083506"/>
              <a:gd name="connsiteX205" fmla="*/ 2252523 w 12191999"/>
              <a:gd name="connsiteY205" fmla="*/ 1943004 h 2083506"/>
              <a:gd name="connsiteX206" fmla="*/ 2173350 w 12191999"/>
              <a:gd name="connsiteY206" fmla="*/ 1929202 h 2083506"/>
              <a:gd name="connsiteX207" fmla="*/ 2155266 w 12191999"/>
              <a:gd name="connsiteY207" fmla="*/ 1920267 h 2083506"/>
              <a:gd name="connsiteX208" fmla="*/ 2091013 w 12191999"/>
              <a:gd name="connsiteY208" fmla="*/ 1914631 h 2083506"/>
              <a:gd name="connsiteX209" fmla="*/ 2030712 w 12191999"/>
              <a:gd name="connsiteY209" fmla="*/ 1897690 h 2083506"/>
              <a:gd name="connsiteX210" fmla="*/ 1908838 w 12191999"/>
              <a:gd name="connsiteY210" fmla="*/ 1892222 h 2083506"/>
              <a:gd name="connsiteX211" fmla="*/ 1877796 w 12191999"/>
              <a:gd name="connsiteY211" fmla="*/ 1883887 h 2083506"/>
              <a:gd name="connsiteX212" fmla="*/ 1875824 w 12191999"/>
              <a:gd name="connsiteY212" fmla="*/ 1879265 h 2083506"/>
              <a:gd name="connsiteX213" fmla="*/ 1823048 w 12191999"/>
              <a:gd name="connsiteY213" fmla="*/ 1881064 h 2083506"/>
              <a:gd name="connsiteX214" fmla="*/ 1765736 w 12191999"/>
              <a:gd name="connsiteY214" fmla="*/ 1856578 h 2083506"/>
              <a:gd name="connsiteX215" fmla="*/ 1725669 w 12191999"/>
              <a:gd name="connsiteY215" fmla="*/ 1833744 h 2083506"/>
              <a:gd name="connsiteX216" fmla="*/ 1725216 w 12191999"/>
              <a:gd name="connsiteY216" fmla="*/ 1829447 h 2083506"/>
              <a:gd name="connsiteX217" fmla="*/ 1721485 w 12191999"/>
              <a:gd name="connsiteY217" fmla="*/ 1828960 h 2083506"/>
              <a:gd name="connsiteX218" fmla="*/ 1717786 w 12191999"/>
              <a:gd name="connsiteY218" fmla="*/ 1832224 h 2083506"/>
              <a:gd name="connsiteX219" fmla="*/ 1689907 w 12191999"/>
              <a:gd name="connsiteY219" fmla="*/ 1825425 h 2083506"/>
              <a:gd name="connsiteX220" fmla="*/ 1688093 w 12191999"/>
              <a:gd name="connsiteY220" fmla="*/ 1817391 h 2083506"/>
              <a:gd name="connsiteX221" fmla="*/ 1496789 w 12191999"/>
              <a:gd name="connsiteY221" fmla="*/ 1805297 h 2083506"/>
              <a:gd name="connsiteX222" fmla="*/ 1392839 w 12191999"/>
              <a:gd name="connsiteY222" fmla="*/ 1758649 h 2083506"/>
              <a:gd name="connsiteX223" fmla="*/ 1360872 w 12191999"/>
              <a:gd name="connsiteY223" fmla="*/ 1752441 h 2083506"/>
              <a:gd name="connsiteX224" fmla="*/ 1313885 w 12191999"/>
              <a:gd name="connsiteY224" fmla="*/ 1731785 h 2083506"/>
              <a:gd name="connsiteX225" fmla="*/ 1247665 w 12191999"/>
              <a:gd name="connsiteY225" fmla="*/ 1727765 h 2083506"/>
              <a:gd name="connsiteX226" fmla="*/ 1196850 w 12191999"/>
              <a:gd name="connsiteY226" fmla="*/ 1729622 h 2083506"/>
              <a:gd name="connsiteX227" fmla="*/ 1168728 w 12191999"/>
              <a:gd name="connsiteY227" fmla="*/ 1728550 h 2083506"/>
              <a:gd name="connsiteX228" fmla="*/ 1096918 w 12191999"/>
              <a:gd name="connsiteY228" fmla="*/ 1721485 h 2083506"/>
              <a:gd name="connsiteX229" fmla="*/ 1094082 w 12191999"/>
              <a:gd name="connsiteY229" fmla="*/ 1720113 h 2083506"/>
              <a:gd name="connsiteX230" fmla="*/ 1040782 w 12191999"/>
              <a:gd name="connsiteY230" fmla="*/ 1721762 h 2083506"/>
              <a:gd name="connsiteX231" fmla="*/ 955980 w 12191999"/>
              <a:gd name="connsiteY231" fmla="*/ 1719289 h 2083506"/>
              <a:gd name="connsiteX232" fmla="*/ 926108 w 12191999"/>
              <a:gd name="connsiteY232" fmla="*/ 1715917 h 2083506"/>
              <a:gd name="connsiteX233" fmla="*/ 876049 w 12191999"/>
              <a:gd name="connsiteY233" fmla="*/ 1710422 h 2083506"/>
              <a:gd name="connsiteX234" fmla="*/ 839194 w 12191999"/>
              <a:gd name="connsiteY234" fmla="*/ 1700176 h 2083506"/>
              <a:gd name="connsiteX235" fmla="*/ 797112 w 12191999"/>
              <a:gd name="connsiteY235" fmla="*/ 1698014 h 2083506"/>
              <a:gd name="connsiteX236" fmla="*/ 786610 w 12191999"/>
              <a:gd name="connsiteY236" fmla="*/ 1705455 h 2083506"/>
              <a:gd name="connsiteX237" fmla="*/ 741833 w 12191999"/>
              <a:gd name="connsiteY237" fmla="*/ 1700566 h 2083506"/>
              <a:gd name="connsiteX238" fmla="*/ 673985 w 12191999"/>
              <a:gd name="connsiteY238" fmla="*/ 1692278 h 2083506"/>
              <a:gd name="connsiteX239" fmla="*/ 634665 w 12191999"/>
              <a:gd name="connsiteY239" fmla="*/ 1689550 h 2083506"/>
              <a:gd name="connsiteX240" fmla="*/ 527471 w 12191999"/>
              <a:gd name="connsiteY240" fmla="*/ 1679869 h 2083506"/>
              <a:gd name="connsiteX241" fmla="*/ 420260 w 12191999"/>
              <a:gd name="connsiteY241" fmla="*/ 1668475 h 2083506"/>
              <a:gd name="connsiteX242" fmla="*/ 357630 w 12191999"/>
              <a:gd name="connsiteY242" fmla="*/ 1652142 h 2083506"/>
              <a:gd name="connsiteX243" fmla="*/ 269407 w 12191999"/>
              <a:gd name="connsiteY243" fmla="*/ 1643812 h 2083506"/>
              <a:gd name="connsiteX244" fmla="*/ 254769 w 12191999"/>
              <a:gd name="connsiteY244" fmla="*/ 1641013 h 2083506"/>
              <a:gd name="connsiteX245" fmla="*/ 150763 w 12191999"/>
              <a:gd name="connsiteY245" fmla="*/ 1628143 h 2083506"/>
              <a:gd name="connsiteX246" fmla="*/ 29133 w 12191999"/>
              <a:gd name="connsiteY246" fmla="*/ 1626172 h 2083506"/>
              <a:gd name="connsiteX247" fmla="*/ 0 w 12191999"/>
              <a:gd name="connsiteY247" fmla="*/ 1619589 h 2083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</a:cxnLst>
            <a:rect l="l" t="t" r="r" b="b"/>
            <a:pathLst>
              <a:path w="12191999" h="2083506">
                <a:moveTo>
                  <a:pt x="0" y="0"/>
                </a:moveTo>
                <a:lnTo>
                  <a:pt x="9429748" y="0"/>
                </a:lnTo>
                <a:lnTo>
                  <a:pt x="9429748" y="1"/>
                </a:lnTo>
                <a:lnTo>
                  <a:pt x="12191999" y="1"/>
                </a:lnTo>
                <a:lnTo>
                  <a:pt x="12191999" y="1164372"/>
                </a:lnTo>
                <a:lnTo>
                  <a:pt x="12147852" y="1163783"/>
                </a:lnTo>
                <a:cubicBezTo>
                  <a:pt x="12063101" y="1189107"/>
                  <a:pt x="12045020" y="1156925"/>
                  <a:pt x="11993604" y="1153496"/>
                </a:cubicBezTo>
                <a:cubicBezTo>
                  <a:pt x="11954216" y="1165241"/>
                  <a:pt x="11911195" y="1167350"/>
                  <a:pt x="11865319" y="1176624"/>
                </a:cubicBezTo>
                <a:cubicBezTo>
                  <a:pt x="11822513" y="1184682"/>
                  <a:pt x="11766915" y="1201558"/>
                  <a:pt x="11718353" y="1209136"/>
                </a:cubicBezTo>
                <a:cubicBezTo>
                  <a:pt x="11675379" y="1217463"/>
                  <a:pt x="11638007" y="1216639"/>
                  <a:pt x="11609067" y="1218512"/>
                </a:cubicBezTo>
                <a:cubicBezTo>
                  <a:pt x="11597582" y="1221322"/>
                  <a:pt x="11554280" y="1243577"/>
                  <a:pt x="11545958" y="1240430"/>
                </a:cubicBezTo>
                <a:lnTo>
                  <a:pt x="11445770" y="1225780"/>
                </a:lnTo>
                <a:cubicBezTo>
                  <a:pt x="11425543" y="1230782"/>
                  <a:pt x="11413740" y="1222096"/>
                  <a:pt x="11398842" y="1227250"/>
                </a:cubicBezTo>
                <a:cubicBezTo>
                  <a:pt x="11367060" y="1233093"/>
                  <a:pt x="11269285" y="1263712"/>
                  <a:pt x="11240093" y="1266797"/>
                </a:cubicBezTo>
                <a:cubicBezTo>
                  <a:pt x="11197297" y="1273685"/>
                  <a:pt x="11181311" y="1272682"/>
                  <a:pt x="11141364" y="1288059"/>
                </a:cubicBezTo>
                <a:cubicBezTo>
                  <a:pt x="11099891" y="1305386"/>
                  <a:pt x="11051533" y="1319157"/>
                  <a:pt x="11015396" y="1353104"/>
                </a:cubicBezTo>
                <a:cubicBezTo>
                  <a:pt x="11009424" y="1362217"/>
                  <a:pt x="10992328" y="1361966"/>
                  <a:pt x="10973905" y="1365109"/>
                </a:cubicBezTo>
                <a:cubicBezTo>
                  <a:pt x="10955482" y="1368254"/>
                  <a:pt x="10907369" y="1372817"/>
                  <a:pt x="10904858" y="1371966"/>
                </a:cubicBezTo>
                <a:cubicBezTo>
                  <a:pt x="10880521" y="1379494"/>
                  <a:pt x="10873670" y="1399734"/>
                  <a:pt x="10827883" y="1410270"/>
                </a:cubicBezTo>
                <a:cubicBezTo>
                  <a:pt x="10790248" y="1415655"/>
                  <a:pt x="10724899" y="1420726"/>
                  <a:pt x="10690996" y="1426394"/>
                </a:cubicBezTo>
                <a:cubicBezTo>
                  <a:pt x="10676463" y="1423331"/>
                  <a:pt x="10634514" y="1436908"/>
                  <a:pt x="10624461" y="1444283"/>
                </a:cubicBezTo>
                <a:cubicBezTo>
                  <a:pt x="10601952" y="1468442"/>
                  <a:pt x="10536224" y="1460228"/>
                  <a:pt x="10517208" y="1478947"/>
                </a:cubicBezTo>
                <a:cubicBezTo>
                  <a:pt x="10509508" y="1482271"/>
                  <a:pt x="10505833" y="1468818"/>
                  <a:pt x="10497937" y="1469831"/>
                </a:cubicBezTo>
                <a:lnTo>
                  <a:pt x="10471201" y="1486037"/>
                </a:lnTo>
                <a:lnTo>
                  <a:pt x="10448263" y="1478223"/>
                </a:lnTo>
                <a:lnTo>
                  <a:pt x="10388089" y="1507175"/>
                </a:lnTo>
                <a:cubicBezTo>
                  <a:pt x="10350285" y="1513081"/>
                  <a:pt x="10383281" y="1526586"/>
                  <a:pt x="10333720" y="1515848"/>
                </a:cubicBezTo>
                <a:cubicBezTo>
                  <a:pt x="10286428" y="1526223"/>
                  <a:pt x="10174884" y="1550019"/>
                  <a:pt x="10104338" y="1569424"/>
                </a:cubicBezTo>
                <a:cubicBezTo>
                  <a:pt x="10066963" y="1581564"/>
                  <a:pt x="9967395" y="1605712"/>
                  <a:pt x="9910445" y="1632275"/>
                </a:cubicBezTo>
                <a:cubicBezTo>
                  <a:pt x="9856131" y="1644130"/>
                  <a:pt x="9831118" y="1689967"/>
                  <a:pt x="9770872" y="1688088"/>
                </a:cubicBezTo>
                <a:cubicBezTo>
                  <a:pt x="9769882" y="1691843"/>
                  <a:pt x="9737016" y="1697044"/>
                  <a:pt x="9733849" y="1700034"/>
                </a:cubicBezTo>
                <a:lnTo>
                  <a:pt x="9703714" y="1730093"/>
                </a:lnTo>
                <a:lnTo>
                  <a:pt x="9698351" y="1730377"/>
                </a:lnTo>
                <a:lnTo>
                  <a:pt x="9632895" y="1736363"/>
                </a:lnTo>
                <a:lnTo>
                  <a:pt x="9569107" y="1741010"/>
                </a:lnTo>
                <a:cubicBezTo>
                  <a:pt x="9558961" y="1745882"/>
                  <a:pt x="9548028" y="1750646"/>
                  <a:pt x="9536451" y="1755120"/>
                </a:cubicBezTo>
                <a:lnTo>
                  <a:pt x="9529385" y="1757515"/>
                </a:lnTo>
                <a:lnTo>
                  <a:pt x="9498527" y="1753117"/>
                </a:lnTo>
                <a:lnTo>
                  <a:pt x="9436642" y="1755478"/>
                </a:lnTo>
                <a:lnTo>
                  <a:pt x="9429748" y="1756317"/>
                </a:lnTo>
                <a:lnTo>
                  <a:pt x="9429748" y="1768745"/>
                </a:lnTo>
                <a:lnTo>
                  <a:pt x="9425802" y="1769273"/>
                </a:lnTo>
                <a:cubicBezTo>
                  <a:pt x="9390751" y="1773262"/>
                  <a:pt x="9371406" y="1773457"/>
                  <a:pt x="9349763" y="1776107"/>
                </a:cubicBezTo>
                <a:cubicBezTo>
                  <a:pt x="9314721" y="1782260"/>
                  <a:pt x="9277650" y="1796217"/>
                  <a:pt x="9256503" y="1800699"/>
                </a:cubicBezTo>
                <a:lnTo>
                  <a:pt x="9222873" y="1803003"/>
                </a:lnTo>
                <a:lnTo>
                  <a:pt x="9224095" y="1807355"/>
                </a:lnTo>
                <a:lnTo>
                  <a:pt x="9211603" y="1807675"/>
                </a:lnTo>
                <a:lnTo>
                  <a:pt x="9183719" y="1807781"/>
                </a:lnTo>
                <a:cubicBezTo>
                  <a:pt x="9166319" y="1808439"/>
                  <a:pt x="9117935" y="1807396"/>
                  <a:pt x="9100221" y="1808989"/>
                </a:cubicBezTo>
                <a:cubicBezTo>
                  <a:pt x="9095111" y="1813630"/>
                  <a:pt x="9087224" y="1816160"/>
                  <a:pt x="9077439" y="1817333"/>
                </a:cubicBezTo>
                <a:lnTo>
                  <a:pt x="9055889" y="1817464"/>
                </a:lnTo>
                <a:lnTo>
                  <a:pt x="8930912" y="1828648"/>
                </a:lnTo>
                <a:lnTo>
                  <a:pt x="8913729" y="1829483"/>
                </a:lnTo>
                <a:lnTo>
                  <a:pt x="8904423" y="1833234"/>
                </a:lnTo>
                <a:cubicBezTo>
                  <a:pt x="8897319" y="1833982"/>
                  <a:pt x="8876911" y="1833498"/>
                  <a:pt x="8871099" y="1833979"/>
                </a:cubicBezTo>
                <a:lnTo>
                  <a:pt x="8869557" y="1836113"/>
                </a:lnTo>
                <a:cubicBezTo>
                  <a:pt x="8851043" y="1839524"/>
                  <a:pt x="8781405" y="1850882"/>
                  <a:pt x="8760021" y="1854442"/>
                </a:cubicBezTo>
                <a:cubicBezTo>
                  <a:pt x="8755749" y="1851161"/>
                  <a:pt x="8746183" y="1856343"/>
                  <a:pt x="8741254" y="1857469"/>
                </a:cubicBezTo>
                <a:cubicBezTo>
                  <a:pt x="8740491" y="1855259"/>
                  <a:pt x="8728559" y="1854585"/>
                  <a:pt x="8725039" y="1856552"/>
                </a:cubicBezTo>
                <a:cubicBezTo>
                  <a:pt x="8641157" y="1867333"/>
                  <a:pt x="8683145" y="1845054"/>
                  <a:pt x="8635265" y="1859168"/>
                </a:cubicBezTo>
                <a:cubicBezTo>
                  <a:pt x="8626795" y="1860103"/>
                  <a:pt x="8619931" y="1859212"/>
                  <a:pt x="8613911" y="1857561"/>
                </a:cubicBezTo>
                <a:lnTo>
                  <a:pt x="8604931" y="1854170"/>
                </a:lnTo>
                <a:lnTo>
                  <a:pt x="8570171" y="1860579"/>
                </a:lnTo>
                <a:cubicBezTo>
                  <a:pt x="8553049" y="1862813"/>
                  <a:pt x="8535028" y="1864294"/>
                  <a:pt x="8516537" y="1864971"/>
                </a:cubicBezTo>
                <a:cubicBezTo>
                  <a:pt x="8512388" y="1860455"/>
                  <a:pt x="8497874" y="1866870"/>
                  <a:pt x="8491046" y="1868141"/>
                </a:cubicBezTo>
                <a:cubicBezTo>
                  <a:pt x="8490975" y="1865191"/>
                  <a:pt x="8475847" y="1863778"/>
                  <a:pt x="8470478" y="1866216"/>
                </a:cubicBezTo>
                <a:cubicBezTo>
                  <a:pt x="8357654" y="1876758"/>
                  <a:pt x="8421139" y="1849210"/>
                  <a:pt x="8353433" y="1865729"/>
                </a:cubicBezTo>
                <a:lnTo>
                  <a:pt x="8347675" y="1865075"/>
                </a:lnTo>
                <a:lnTo>
                  <a:pt x="8343939" y="1865677"/>
                </a:lnTo>
                <a:cubicBezTo>
                  <a:pt x="8309852" y="1870841"/>
                  <a:pt x="8272587" y="1875809"/>
                  <a:pt x="8221566" y="1881148"/>
                </a:cubicBezTo>
                <a:cubicBezTo>
                  <a:pt x="8158043" y="1892960"/>
                  <a:pt x="8095547" y="1914042"/>
                  <a:pt x="8066095" y="1919902"/>
                </a:cubicBezTo>
                <a:cubicBezTo>
                  <a:pt x="8058949" y="1919234"/>
                  <a:pt x="8051921" y="1917862"/>
                  <a:pt x="8044849" y="1916308"/>
                </a:cubicBezTo>
                <a:lnTo>
                  <a:pt x="8041142" y="1915506"/>
                </a:lnTo>
                <a:lnTo>
                  <a:pt x="8022159" y="1911521"/>
                </a:lnTo>
                <a:lnTo>
                  <a:pt x="7944932" y="1917265"/>
                </a:lnTo>
                <a:lnTo>
                  <a:pt x="7879011" y="1928570"/>
                </a:lnTo>
                <a:lnTo>
                  <a:pt x="7865529" y="1934399"/>
                </a:lnTo>
                <a:lnTo>
                  <a:pt x="7774801" y="1947969"/>
                </a:lnTo>
                <a:lnTo>
                  <a:pt x="7748398" y="1955982"/>
                </a:lnTo>
                <a:lnTo>
                  <a:pt x="7740684" y="1955717"/>
                </a:lnTo>
                <a:cubicBezTo>
                  <a:pt x="7728362" y="1958584"/>
                  <a:pt x="7714099" y="1968442"/>
                  <a:pt x="7712976" y="1960442"/>
                </a:cubicBezTo>
                <a:lnTo>
                  <a:pt x="7699956" y="1966104"/>
                </a:lnTo>
                <a:lnTo>
                  <a:pt x="7684158" y="1962927"/>
                </a:lnTo>
                <a:cubicBezTo>
                  <a:pt x="7674684" y="1962643"/>
                  <a:pt x="7652105" y="1963177"/>
                  <a:pt x="7643109" y="1964400"/>
                </a:cubicBezTo>
                <a:lnTo>
                  <a:pt x="7630180" y="1970266"/>
                </a:lnTo>
                <a:lnTo>
                  <a:pt x="7609131" y="1971774"/>
                </a:lnTo>
                <a:cubicBezTo>
                  <a:pt x="7596694" y="1971644"/>
                  <a:pt x="7570258" y="1969757"/>
                  <a:pt x="7555555" y="1969491"/>
                </a:cubicBezTo>
                <a:cubicBezTo>
                  <a:pt x="7541460" y="1966540"/>
                  <a:pt x="7530571" y="1964848"/>
                  <a:pt x="7520919" y="1970177"/>
                </a:cubicBezTo>
                <a:cubicBezTo>
                  <a:pt x="7500295" y="1966884"/>
                  <a:pt x="7480780" y="1949401"/>
                  <a:pt x="7456258" y="1960468"/>
                </a:cubicBezTo>
                <a:cubicBezTo>
                  <a:pt x="7434946" y="1957506"/>
                  <a:pt x="7435772" y="1952500"/>
                  <a:pt x="7393047" y="1952408"/>
                </a:cubicBezTo>
                <a:cubicBezTo>
                  <a:pt x="7356520" y="1952860"/>
                  <a:pt x="7236307" y="1958626"/>
                  <a:pt x="7199912" y="1959913"/>
                </a:cubicBezTo>
                <a:cubicBezTo>
                  <a:pt x="7176501" y="1959942"/>
                  <a:pt x="7160098" y="1958343"/>
                  <a:pt x="7146774" y="1956641"/>
                </a:cubicBezTo>
                <a:lnTo>
                  <a:pt x="7122244" y="1953891"/>
                </a:lnTo>
                <a:lnTo>
                  <a:pt x="7032241" y="1962723"/>
                </a:lnTo>
                <a:cubicBezTo>
                  <a:pt x="6997214" y="1965198"/>
                  <a:pt x="6963725" y="1968396"/>
                  <a:pt x="6941492" y="1976868"/>
                </a:cubicBezTo>
                <a:cubicBezTo>
                  <a:pt x="6947015" y="1970398"/>
                  <a:pt x="6923088" y="1965379"/>
                  <a:pt x="6906514" y="1968589"/>
                </a:cubicBezTo>
                <a:cubicBezTo>
                  <a:pt x="6925890" y="1943204"/>
                  <a:pt x="6840983" y="1991464"/>
                  <a:pt x="6826395" y="1974141"/>
                </a:cubicBezTo>
                <a:cubicBezTo>
                  <a:pt x="6825676" y="1990223"/>
                  <a:pt x="6751393" y="2017492"/>
                  <a:pt x="6716431" y="2004297"/>
                </a:cubicBezTo>
                <a:cubicBezTo>
                  <a:pt x="6663167" y="2007518"/>
                  <a:pt x="6625450" y="2020811"/>
                  <a:pt x="6569607" y="2015496"/>
                </a:cubicBezTo>
                <a:cubicBezTo>
                  <a:pt x="6567874" y="2017648"/>
                  <a:pt x="6565034" y="2019449"/>
                  <a:pt x="6561430" y="2020996"/>
                </a:cubicBezTo>
                <a:lnTo>
                  <a:pt x="6549371" y="2024747"/>
                </a:lnTo>
                <a:lnTo>
                  <a:pt x="6547040" y="2024474"/>
                </a:lnTo>
                <a:cubicBezTo>
                  <a:pt x="6537882" y="2024425"/>
                  <a:pt x="6533193" y="2025332"/>
                  <a:pt x="6530482" y="2026659"/>
                </a:cubicBezTo>
                <a:lnTo>
                  <a:pt x="6528565" y="2028600"/>
                </a:lnTo>
                <a:lnTo>
                  <a:pt x="6517741" y="2030558"/>
                </a:lnTo>
                <a:lnTo>
                  <a:pt x="6497855" y="2035650"/>
                </a:lnTo>
                <a:lnTo>
                  <a:pt x="6492785" y="2035444"/>
                </a:lnTo>
                <a:lnTo>
                  <a:pt x="6460692" y="2041321"/>
                </a:lnTo>
                <a:lnTo>
                  <a:pt x="6459609" y="2040851"/>
                </a:lnTo>
                <a:cubicBezTo>
                  <a:pt x="6456451" y="2039933"/>
                  <a:pt x="6452734" y="2039508"/>
                  <a:pt x="6447765" y="2040102"/>
                </a:cubicBezTo>
                <a:cubicBezTo>
                  <a:pt x="6446007" y="2031126"/>
                  <a:pt x="6441093" y="2037380"/>
                  <a:pt x="6426590" y="2039928"/>
                </a:cubicBezTo>
                <a:cubicBezTo>
                  <a:pt x="6423606" y="2033241"/>
                  <a:pt x="6413230" y="2032925"/>
                  <a:pt x="6401693" y="2033537"/>
                </a:cubicBezTo>
                <a:lnTo>
                  <a:pt x="6387141" y="2033161"/>
                </a:lnTo>
                <a:lnTo>
                  <a:pt x="6357846" y="2036782"/>
                </a:lnTo>
                <a:lnTo>
                  <a:pt x="6342914" y="2037585"/>
                </a:lnTo>
                <a:lnTo>
                  <a:pt x="6336300" y="2038781"/>
                </a:lnTo>
                <a:lnTo>
                  <a:pt x="6317178" y="2038968"/>
                </a:lnTo>
                <a:lnTo>
                  <a:pt x="6161427" y="2047338"/>
                </a:lnTo>
                <a:cubicBezTo>
                  <a:pt x="6147824" y="2057658"/>
                  <a:pt x="6118908" y="2077615"/>
                  <a:pt x="6097339" y="2082438"/>
                </a:cubicBezTo>
                <a:cubicBezTo>
                  <a:pt x="6090149" y="2084046"/>
                  <a:pt x="6083776" y="2083972"/>
                  <a:pt x="6079059" y="2081299"/>
                </a:cubicBezTo>
                <a:cubicBezTo>
                  <a:pt x="6063900" y="2082334"/>
                  <a:pt x="6011621" y="2084537"/>
                  <a:pt x="5998439" y="2070958"/>
                </a:cubicBezTo>
                <a:cubicBezTo>
                  <a:pt x="5976443" y="2071759"/>
                  <a:pt x="5925514" y="2069780"/>
                  <a:pt x="5904290" y="2070255"/>
                </a:cubicBezTo>
                <a:cubicBezTo>
                  <a:pt x="5871515" y="2066244"/>
                  <a:pt x="5843986" y="2088249"/>
                  <a:pt x="5814867" y="2079032"/>
                </a:cubicBezTo>
                <a:cubicBezTo>
                  <a:pt x="5792003" y="2070559"/>
                  <a:pt x="5750009" y="2076273"/>
                  <a:pt x="5725743" y="2070558"/>
                </a:cubicBezTo>
                <a:cubicBezTo>
                  <a:pt x="5716432" y="2058355"/>
                  <a:pt x="5667424" y="2047322"/>
                  <a:pt x="5650546" y="2052412"/>
                </a:cubicBezTo>
                <a:cubicBezTo>
                  <a:pt x="5614627" y="2046084"/>
                  <a:pt x="5608108" y="2028306"/>
                  <a:pt x="5581284" y="2023175"/>
                </a:cubicBezTo>
                <a:lnTo>
                  <a:pt x="5572593" y="2018391"/>
                </a:lnTo>
                <a:lnTo>
                  <a:pt x="5548580" y="2016951"/>
                </a:lnTo>
                <a:cubicBezTo>
                  <a:pt x="5523726" y="2017783"/>
                  <a:pt x="5498337" y="2019663"/>
                  <a:pt x="5471173" y="2018786"/>
                </a:cubicBezTo>
                <a:cubicBezTo>
                  <a:pt x="5447687" y="2003020"/>
                  <a:pt x="5353807" y="2022324"/>
                  <a:pt x="5340320" y="2037611"/>
                </a:cubicBezTo>
                <a:cubicBezTo>
                  <a:pt x="5340015" y="2024215"/>
                  <a:pt x="5271937" y="2042455"/>
                  <a:pt x="5254376" y="2042928"/>
                </a:cubicBezTo>
                <a:cubicBezTo>
                  <a:pt x="5248522" y="2043086"/>
                  <a:pt x="5248281" y="2041270"/>
                  <a:pt x="5258035" y="2035649"/>
                </a:cubicBezTo>
                <a:cubicBezTo>
                  <a:pt x="5239374" y="2037214"/>
                  <a:pt x="5220112" y="2030252"/>
                  <a:pt x="5230622" y="2024576"/>
                </a:cubicBezTo>
                <a:cubicBezTo>
                  <a:pt x="5173932" y="2036724"/>
                  <a:pt x="5090262" y="2024645"/>
                  <a:pt x="5026203" y="2030162"/>
                </a:cubicBezTo>
                <a:cubicBezTo>
                  <a:pt x="4991280" y="2016814"/>
                  <a:pt x="5010212" y="2029164"/>
                  <a:pt x="4973988" y="2026668"/>
                </a:cubicBezTo>
                <a:cubicBezTo>
                  <a:pt x="4983896" y="2038955"/>
                  <a:pt x="4930012" y="2019774"/>
                  <a:pt x="4928030" y="2033642"/>
                </a:cubicBezTo>
                <a:cubicBezTo>
                  <a:pt x="4921501" y="2032748"/>
                  <a:pt x="4915238" y="2031445"/>
                  <a:pt x="4908970" y="2030033"/>
                </a:cubicBezTo>
                <a:lnTo>
                  <a:pt x="4905679" y="2029300"/>
                </a:lnTo>
                <a:lnTo>
                  <a:pt x="4892525" y="2028768"/>
                </a:lnTo>
                <a:lnTo>
                  <a:pt x="4888818" y="2025619"/>
                </a:lnTo>
                <a:lnTo>
                  <a:pt x="4869018" y="2022668"/>
                </a:lnTo>
                <a:cubicBezTo>
                  <a:pt x="4861602" y="2022028"/>
                  <a:pt x="4853622" y="2021880"/>
                  <a:pt x="4844804" y="2022527"/>
                </a:cubicBezTo>
                <a:cubicBezTo>
                  <a:pt x="4823110" y="2028022"/>
                  <a:pt x="4789330" y="2021287"/>
                  <a:pt x="4758778" y="2021694"/>
                </a:cubicBezTo>
                <a:lnTo>
                  <a:pt x="4744748" y="2023396"/>
                </a:lnTo>
                <a:lnTo>
                  <a:pt x="4698956" y="2020558"/>
                </a:lnTo>
                <a:cubicBezTo>
                  <a:pt x="4685921" y="2020008"/>
                  <a:pt x="4672392" y="2019718"/>
                  <a:pt x="4658147" y="2019920"/>
                </a:cubicBezTo>
                <a:lnTo>
                  <a:pt x="4631706" y="2021274"/>
                </a:lnTo>
                <a:lnTo>
                  <a:pt x="4624776" y="2020152"/>
                </a:lnTo>
                <a:cubicBezTo>
                  <a:pt x="4612703" y="2020277"/>
                  <a:pt x="4596727" y="2024226"/>
                  <a:pt x="4598150" y="2019429"/>
                </a:cubicBezTo>
                <a:lnTo>
                  <a:pt x="4584588" y="2021092"/>
                </a:lnTo>
                <a:lnTo>
                  <a:pt x="4571203" y="2017263"/>
                </a:lnTo>
                <a:cubicBezTo>
                  <a:pt x="4569736" y="2016374"/>
                  <a:pt x="4568633" y="2015427"/>
                  <a:pt x="4567930" y="2014458"/>
                </a:cubicBezTo>
                <a:lnTo>
                  <a:pt x="4548984" y="2015717"/>
                </a:lnTo>
                <a:lnTo>
                  <a:pt x="4533451" y="2012976"/>
                </a:lnTo>
                <a:lnTo>
                  <a:pt x="4519910" y="2014768"/>
                </a:lnTo>
                <a:lnTo>
                  <a:pt x="4514290" y="2014364"/>
                </a:lnTo>
                <a:lnTo>
                  <a:pt x="4500320" y="2013007"/>
                </a:lnTo>
                <a:cubicBezTo>
                  <a:pt x="4493159" y="2012056"/>
                  <a:pt x="4485144" y="2010910"/>
                  <a:pt x="4476219" y="2009993"/>
                </a:cubicBezTo>
                <a:lnTo>
                  <a:pt x="4468701" y="2009574"/>
                </a:lnTo>
                <a:lnTo>
                  <a:pt x="4452333" y="2004964"/>
                </a:lnTo>
                <a:cubicBezTo>
                  <a:pt x="4440422" y="2001479"/>
                  <a:pt x="4431048" y="1999130"/>
                  <a:pt x="4420644" y="2001021"/>
                </a:cubicBezTo>
                <a:cubicBezTo>
                  <a:pt x="4402911" y="1996519"/>
                  <a:pt x="4390524" y="1983900"/>
                  <a:pt x="4364856" y="1987267"/>
                </a:cubicBezTo>
                <a:cubicBezTo>
                  <a:pt x="4372645" y="1981550"/>
                  <a:pt x="4336350" y="1986575"/>
                  <a:pt x="4332062" y="1980703"/>
                </a:cubicBezTo>
                <a:cubicBezTo>
                  <a:pt x="4330083" y="1975974"/>
                  <a:pt x="4318612" y="1976397"/>
                  <a:pt x="4309876" y="1974653"/>
                </a:cubicBezTo>
                <a:cubicBezTo>
                  <a:pt x="4303650" y="1969824"/>
                  <a:pt x="4259693" y="1965414"/>
                  <a:pt x="4244391" y="1966109"/>
                </a:cubicBezTo>
                <a:cubicBezTo>
                  <a:pt x="4201255" y="1970914"/>
                  <a:pt x="4166558" y="1951471"/>
                  <a:pt x="4132071" y="1954813"/>
                </a:cubicBezTo>
                <a:cubicBezTo>
                  <a:pt x="4123041" y="1954358"/>
                  <a:pt x="4115554" y="1953263"/>
                  <a:pt x="4109069" y="1951778"/>
                </a:cubicBezTo>
                <a:lnTo>
                  <a:pt x="4092908" y="1946662"/>
                </a:lnTo>
                <a:cubicBezTo>
                  <a:pt x="4092707" y="1945539"/>
                  <a:pt x="4092506" y="1944415"/>
                  <a:pt x="4092306" y="1943291"/>
                </a:cubicBezTo>
                <a:lnTo>
                  <a:pt x="4080234" y="1941219"/>
                </a:lnTo>
                <a:lnTo>
                  <a:pt x="4077778" y="1940145"/>
                </a:lnTo>
                <a:cubicBezTo>
                  <a:pt x="4073105" y="1938081"/>
                  <a:pt x="4068339" y="1936119"/>
                  <a:pt x="4062936" y="1934506"/>
                </a:cubicBezTo>
                <a:cubicBezTo>
                  <a:pt x="4048082" y="1947155"/>
                  <a:pt x="4014523" y="1922869"/>
                  <a:pt x="4012506" y="1935475"/>
                </a:cubicBezTo>
                <a:cubicBezTo>
                  <a:pt x="3980228" y="1928812"/>
                  <a:pt x="3986775" y="1942559"/>
                  <a:pt x="3965880" y="1925968"/>
                </a:cubicBezTo>
                <a:cubicBezTo>
                  <a:pt x="3899515" y="1923414"/>
                  <a:pt x="3830855" y="1902158"/>
                  <a:pt x="3765338" y="1906649"/>
                </a:cubicBezTo>
                <a:cubicBezTo>
                  <a:pt x="3780686" y="1902635"/>
                  <a:pt x="3768784" y="1893856"/>
                  <a:pt x="3749493" y="1893071"/>
                </a:cubicBezTo>
                <a:cubicBezTo>
                  <a:pt x="3807776" y="1876857"/>
                  <a:pt x="3656400" y="1898030"/>
                  <a:pt x="3672704" y="1881383"/>
                </a:cubicBezTo>
                <a:cubicBezTo>
                  <a:pt x="3645532" y="1893973"/>
                  <a:pt x="3537791" y="1900656"/>
                  <a:pt x="3530082" y="1883187"/>
                </a:cubicBezTo>
                <a:cubicBezTo>
                  <a:pt x="3479808" y="1875044"/>
                  <a:pt x="3426017" y="1877998"/>
                  <a:pt x="3387664" y="1862579"/>
                </a:cubicBezTo>
                <a:cubicBezTo>
                  <a:pt x="3382649" y="1863935"/>
                  <a:pt x="3377277" y="1864791"/>
                  <a:pt x="3371681" y="1865293"/>
                </a:cubicBezTo>
                <a:lnTo>
                  <a:pt x="3355305" y="1865842"/>
                </a:lnTo>
                <a:lnTo>
                  <a:pt x="3353790" y="1865158"/>
                </a:lnTo>
                <a:cubicBezTo>
                  <a:pt x="3346144" y="1863282"/>
                  <a:pt x="3340687" y="1863057"/>
                  <a:pt x="3336210" y="1863564"/>
                </a:cubicBezTo>
                <a:lnTo>
                  <a:pt x="3331381" y="1864716"/>
                </a:lnTo>
                <a:lnTo>
                  <a:pt x="3319012" y="1864093"/>
                </a:lnTo>
                <a:lnTo>
                  <a:pt x="3293818" y="1864135"/>
                </a:lnTo>
                <a:lnTo>
                  <a:pt x="3289881" y="1862954"/>
                </a:lnTo>
                <a:lnTo>
                  <a:pt x="3253090" y="1861164"/>
                </a:lnTo>
                <a:cubicBezTo>
                  <a:pt x="3253042" y="1860968"/>
                  <a:pt x="3252996" y="1860771"/>
                  <a:pt x="3252949" y="1860574"/>
                </a:cubicBezTo>
                <a:cubicBezTo>
                  <a:pt x="3251799" y="1859213"/>
                  <a:pt x="3249368" y="1858131"/>
                  <a:pt x="3244187" y="1857604"/>
                </a:cubicBezTo>
                <a:cubicBezTo>
                  <a:pt x="3250860" y="1853873"/>
                  <a:pt x="3250577" y="1852999"/>
                  <a:pt x="3246570" y="1852946"/>
                </a:cubicBezTo>
                <a:lnTo>
                  <a:pt x="3237810" y="1853064"/>
                </a:lnTo>
                <a:lnTo>
                  <a:pt x="3230822" y="1855474"/>
                </a:lnTo>
                <a:cubicBezTo>
                  <a:pt x="3206812" y="1862286"/>
                  <a:pt x="3176733" y="1868865"/>
                  <a:pt x="3136549" y="1874037"/>
                </a:cubicBezTo>
                <a:cubicBezTo>
                  <a:pt x="3081163" y="1880168"/>
                  <a:pt x="2902557" y="1900580"/>
                  <a:pt x="2845754" y="1910932"/>
                </a:cubicBezTo>
                <a:cubicBezTo>
                  <a:pt x="2860822" y="1944376"/>
                  <a:pt x="2813389" y="1905358"/>
                  <a:pt x="2786878" y="1917162"/>
                </a:cubicBezTo>
                <a:cubicBezTo>
                  <a:pt x="2766803" y="1917398"/>
                  <a:pt x="2741628" y="1915886"/>
                  <a:pt x="2725298" y="1912340"/>
                </a:cubicBezTo>
                <a:cubicBezTo>
                  <a:pt x="2716680" y="1911427"/>
                  <a:pt x="2707572" y="1911972"/>
                  <a:pt x="2697754" y="1914863"/>
                </a:cubicBezTo>
                <a:cubicBezTo>
                  <a:pt x="2667185" y="1939014"/>
                  <a:pt x="2622149" y="1926211"/>
                  <a:pt x="2568063" y="1936283"/>
                </a:cubicBezTo>
                <a:cubicBezTo>
                  <a:pt x="2552625" y="1932001"/>
                  <a:pt x="2502682" y="1953378"/>
                  <a:pt x="2489784" y="1943720"/>
                </a:cubicBezTo>
                <a:cubicBezTo>
                  <a:pt x="2478524" y="1943155"/>
                  <a:pt x="2467418" y="1949411"/>
                  <a:pt x="2458978" y="1938095"/>
                </a:cubicBezTo>
                <a:cubicBezTo>
                  <a:pt x="2417552" y="1934639"/>
                  <a:pt x="2366376" y="1931293"/>
                  <a:pt x="2318712" y="1934474"/>
                </a:cubicBezTo>
                <a:cubicBezTo>
                  <a:pt x="2296029" y="1936526"/>
                  <a:pt x="2282069" y="1938434"/>
                  <a:pt x="2268709" y="1940521"/>
                </a:cubicBezTo>
                <a:lnTo>
                  <a:pt x="2264080" y="1941232"/>
                </a:lnTo>
                <a:lnTo>
                  <a:pt x="2254684" y="1943524"/>
                </a:lnTo>
                <a:lnTo>
                  <a:pt x="2252523" y="1943004"/>
                </a:lnTo>
                <a:lnTo>
                  <a:pt x="2173350" y="1929202"/>
                </a:lnTo>
                <a:lnTo>
                  <a:pt x="2155266" y="1920267"/>
                </a:lnTo>
                <a:lnTo>
                  <a:pt x="2091013" y="1914631"/>
                </a:lnTo>
                <a:cubicBezTo>
                  <a:pt x="2033357" y="1920614"/>
                  <a:pt x="2070513" y="1905065"/>
                  <a:pt x="2030712" y="1897690"/>
                </a:cubicBezTo>
                <a:cubicBezTo>
                  <a:pt x="1994539" y="1893055"/>
                  <a:pt x="1958569" y="1883188"/>
                  <a:pt x="1908838" y="1892222"/>
                </a:cubicBezTo>
                <a:cubicBezTo>
                  <a:pt x="1897236" y="1896147"/>
                  <a:pt x="1883338" y="1892415"/>
                  <a:pt x="1877796" y="1883887"/>
                </a:cubicBezTo>
                <a:cubicBezTo>
                  <a:pt x="1876842" y="1882419"/>
                  <a:pt x="1876177" y="1880863"/>
                  <a:pt x="1875824" y="1879265"/>
                </a:cubicBezTo>
                <a:cubicBezTo>
                  <a:pt x="1843474" y="1887199"/>
                  <a:pt x="1841511" y="1873818"/>
                  <a:pt x="1823048" y="1881064"/>
                </a:cubicBezTo>
                <a:cubicBezTo>
                  <a:pt x="1792640" y="1872164"/>
                  <a:pt x="1782358" y="1850450"/>
                  <a:pt x="1765736" y="1856578"/>
                </a:cubicBezTo>
                <a:cubicBezTo>
                  <a:pt x="1753024" y="1849107"/>
                  <a:pt x="1745932" y="1828316"/>
                  <a:pt x="1725669" y="1833744"/>
                </a:cubicBezTo>
                <a:cubicBezTo>
                  <a:pt x="1727428" y="1831405"/>
                  <a:pt x="1726953" y="1830157"/>
                  <a:pt x="1725216" y="1829447"/>
                </a:cubicBezTo>
                <a:lnTo>
                  <a:pt x="1721485" y="1828960"/>
                </a:lnTo>
                <a:lnTo>
                  <a:pt x="1717786" y="1832224"/>
                </a:lnTo>
                <a:cubicBezTo>
                  <a:pt x="1703445" y="1843277"/>
                  <a:pt x="1706547" y="1827935"/>
                  <a:pt x="1689907" y="1825425"/>
                </a:cubicBezTo>
                <a:cubicBezTo>
                  <a:pt x="1682338" y="1823445"/>
                  <a:pt x="1685181" y="1820226"/>
                  <a:pt x="1688093" y="1817391"/>
                </a:cubicBezTo>
                <a:lnTo>
                  <a:pt x="1496789" y="1805297"/>
                </a:lnTo>
                <a:cubicBezTo>
                  <a:pt x="1463551" y="1793913"/>
                  <a:pt x="1426345" y="1786892"/>
                  <a:pt x="1392839" y="1758649"/>
                </a:cubicBezTo>
                <a:cubicBezTo>
                  <a:pt x="1386461" y="1750573"/>
                  <a:pt x="1374031" y="1756918"/>
                  <a:pt x="1360872" y="1752441"/>
                </a:cubicBezTo>
                <a:cubicBezTo>
                  <a:pt x="1347711" y="1747963"/>
                  <a:pt x="1332751" y="1735898"/>
                  <a:pt x="1313885" y="1731785"/>
                </a:cubicBezTo>
                <a:cubicBezTo>
                  <a:pt x="1281989" y="1726305"/>
                  <a:pt x="1256405" y="1739744"/>
                  <a:pt x="1247665" y="1727765"/>
                </a:cubicBezTo>
                <a:cubicBezTo>
                  <a:pt x="1231363" y="1728538"/>
                  <a:pt x="1209120" y="1742556"/>
                  <a:pt x="1196850" y="1729622"/>
                </a:cubicBezTo>
                <a:cubicBezTo>
                  <a:pt x="1195195" y="1740224"/>
                  <a:pt x="1178147" y="1721561"/>
                  <a:pt x="1168728" y="1728550"/>
                </a:cubicBezTo>
                <a:cubicBezTo>
                  <a:pt x="1152073" y="1727193"/>
                  <a:pt x="1122804" y="1725926"/>
                  <a:pt x="1096918" y="1721485"/>
                </a:cubicBezTo>
                <a:lnTo>
                  <a:pt x="1094082" y="1720113"/>
                </a:lnTo>
                <a:lnTo>
                  <a:pt x="1040782" y="1721762"/>
                </a:lnTo>
                <a:cubicBezTo>
                  <a:pt x="987172" y="1722352"/>
                  <a:pt x="1023272" y="1708707"/>
                  <a:pt x="955980" y="1719289"/>
                </a:cubicBezTo>
                <a:cubicBezTo>
                  <a:pt x="948995" y="1714208"/>
                  <a:pt x="940521" y="1713816"/>
                  <a:pt x="926108" y="1715917"/>
                </a:cubicBezTo>
                <a:cubicBezTo>
                  <a:pt x="900077" y="1715834"/>
                  <a:pt x="902688" y="1703436"/>
                  <a:pt x="876049" y="1710422"/>
                </a:cubicBezTo>
                <a:cubicBezTo>
                  <a:pt x="881084" y="1703830"/>
                  <a:pt x="826830" y="1706893"/>
                  <a:pt x="839194" y="1700176"/>
                </a:cubicBezTo>
                <a:cubicBezTo>
                  <a:pt x="822548" y="1693764"/>
                  <a:pt x="813674" y="1703628"/>
                  <a:pt x="797112" y="1698014"/>
                </a:cubicBezTo>
                <a:cubicBezTo>
                  <a:pt x="778195" y="1696418"/>
                  <a:pt x="807647" y="1705364"/>
                  <a:pt x="786610" y="1705455"/>
                </a:cubicBezTo>
                <a:cubicBezTo>
                  <a:pt x="761170" y="1704357"/>
                  <a:pt x="760599" y="1716610"/>
                  <a:pt x="741833" y="1700566"/>
                </a:cubicBezTo>
                <a:lnTo>
                  <a:pt x="673985" y="1692278"/>
                </a:lnTo>
                <a:cubicBezTo>
                  <a:pt x="658515" y="1695829"/>
                  <a:pt x="646395" y="1693620"/>
                  <a:pt x="634665" y="1689550"/>
                </a:cubicBezTo>
                <a:cubicBezTo>
                  <a:pt x="599149" y="1689690"/>
                  <a:pt x="567176" y="1683160"/>
                  <a:pt x="527471" y="1679869"/>
                </a:cubicBezTo>
                <a:cubicBezTo>
                  <a:pt x="484099" y="1683240"/>
                  <a:pt x="462693" y="1671949"/>
                  <a:pt x="420260" y="1668475"/>
                </a:cubicBezTo>
                <a:cubicBezTo>
                  <a:pt x="377482" y="1677390"/>
                  <a:pt x="393500" y="1652730"/>
                  <a:pt x="357630" y="1652142"/>
                </a:cubicBezTo>
                <a:cubicBezTo>
                  <a:pt x="298692" y="1659518"/>
                  <a:pt x="359631" y="1643849"/>
                  <a:pt x="269407" y="1643812"/>
                </a:cubicBezTo>
                <a:cubicBezTo>
                  <a:pt x="264204" y="1645215"/>
                  <a:pt x="253436" y="1643159"/>
                  <a:pt x="254769" y="1641013"/>
                </a:cubicBezTo>
                <a:cubicBezTo>
                  <a:pt x="234996" y="1641090"/>
                  <a:pt x="179093" y="1626583"/>
                  <a:pt x="150763" y="1628143"/>
                </a:cubicBezTo>
                <a:cubicBezTo>
                  <a:pt x="96232" y="1619954"/>
                  <a:pt x="68845" y="1629422"/>
                  <a:pt x="29133" y="1626172"/>
                </a:cubicBezTo>
                <a:lnTo>
                  <a:pt x="0" y="16195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E2FBE0F-D925-DB48-A904-0A03EA51D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506" y="370810"/>
            <a:ext cx="7900987" cy="613052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</a:pPr>
            <a:r>
              <a:rPr lang="en-US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Comparações</a:t>
            </a:r>
            <a:endParaRPr lang="en-US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Espaço Reservado para Conteúdo 4" descr="Tabela&#10;&#10;Descrição gerada automaticamente">
            <a:extLst>
              <a:ext uri="{FF2B5EF4-FFF2-40B4-BE49-F238E27FC236}">
                <a16:creationId xmlns:a16="http://schemas.microsoft.com/office/drawing/2014/main" id="{3269EFAA-AEC2-964D-B52A-8B7A48D983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560" y="1765679"/>
            <a:ext cx="8002879" cy="2961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0364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55CD764-972B-4CA5-A885-53E55C63E1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33E47F5-F636-B440-9023-2499783F2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770" y="1106067"/>
            <a:ext cx="2801023" cy="240770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defTabSz="914400">
              <a:lnSpc>
                <a:spcPct val="90000"/>
              </a:lnSpc>
            </a:pPr>
            <a:r>
              <a:rPr lang="en-US" sz="3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Categorias identificadas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EB2E44E-30A6-416E-A45D-B1E328629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2125" y="1810533"/>
            <a:ext cx="174721" cy="1005659"/>
            <a:chOff x="56167" y="2050133"/>
            <a:chExt cx="232963" cy="1340860"/>
          </a:xfrm>
        </p:grpSpPr>
        <p:sp>
          <p:nvSpPr>
            <p:cNvPr id="13" name="Rectangle 2">
              <a:extLst>
                <a:ext uri="{FF2B5EF4-FFF2-40B4-BE49-F238E27FC236}">
                  <a16:creationId xmlns:a16="http://schemas.microsoft.com/office/drawing/2014/main" id="{FC3F1FAE-BAA2-4238-87B4-F57CD6E0D4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261989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59">
              <a:extLst>
                <a:ext uri="{FF2B5EF4-FFF2-40B4-BE49-F238E27FC236}">
                  <a16:creationId xmlns:a16="http://schemas.microsoft.com/office/drawing/2014/main" id="{089CF776-26E3-443A-9B0A-EBD6CE7AE9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61989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2">
              <a:extLst>
                <a:ext uri="{FF2B5EF4-FFF2-40B4-BE49-F238E27FC236}">
                  <a16:creationId xmlns:a16="http://schemas.microsoft.com/office/drawing/2014/main" id="{1F6F9BAB-A8A1-4A62-86FC-5B3157A6E4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247777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59">
              <a:extLst>
                <a:ext uri="{FF2B5EF4-FFF2-40B4-BE49-F238E27FC236}">
                  <a16:creationId xmlns:a16="http://schemas.microsoft.com/office/drawing/2014/main" id="{7A2B6B81-FF9A-43F6-A1AE-917DAA4B02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47777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2">
              <a:extLst>
                <a:ext uri="{FF2B5EF4-FFF2-40B4-BE49-F238E27FC236}">
                  <a16:creationId xmlns:a16="http://schemas.microsoft.com/office/drawing/2014/main" id="{49817315-151B-4CB1-A230-5A36AF7FB4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233566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59">
              <a:extLst>
                <a:ext uri="{FF2B5EF4-FFF2-40B4-BE49-F238E27FC236}">
                  <a16:creationId xmlns:a16="http://schemas.microsoft.com/office/drawing/2014/main" id="{6CC335AB-9541-4183-93A8-9687D50AB1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33566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2">
              <a:extLst>
                <a:ext uri="{FF2B5EF4-FFF2-40B4-BE49-F238E27FC236}">
                  <a16:creationId xmlns:a16="http://schemas.microsoft.com/office/drawing/2014/main" id="{ED940D30-BF06-4C7A-8790-F0D998247D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219355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59">
              <a:extLst>
                <a:ext uri="{FF2B5EF4-FFF2-40B4-BE49-F238E27FC236}">
                  <a16:creationId xmlns:a16="http://schemas.microsoft.com/office/drawing/2014/main" id="{A52173BB-5BB4-4AB9-AC66-79CF7406D8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19355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">
              <a:extLst>
                <a:ext uri="{FF2B5EF4-FFF2-40B4-BE49-F238E27FC236}">
                  <a16:creationId xmlns:a16="http://schemas.microsoft.com/office/drawing/2014/main" id="{CD8A6114-D58C-4BB6-9AFE-064C927F3C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205143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59">
              <a:extLst>
                <a:ext uri="{FF2B5EF4-FFF2-40B4-BE49-F238E27FC236}">
                  <a16:creationId xmlns:a16="http://schemas.microsoft.com/office/drawing/2014/main" id="{B4E88F94-25A1-4836-8BB3-4271B636B0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05143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">
              <a:extLst>
                <a:ext uri="{FF2B5EF4-FFF2-40B4-BE49-F238E27FC236}">
                  <a16:creationId xmlns:a16="http://schemas.microsoft.com/office/drawing/2014/main" id="{25A83C54-E0E4-4E8A-9EE6-C17D264171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3330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59">
              <a:extLst>
                <a:ext uri="{FF2B5EF4-FFF2-40B4-BE49-F238E27FC236}">
                  <a16:creationId xmlns:a16="http://schemas.microsoft.com/office/drawing/2014/main" id="{0675818B-7A46-4DED-BBFC-4697A4C04A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330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">
              <a:extLst>
                <a:ext uri="{FF2B5EF4-FFF2-40B4-BE49-F238E27FC236}">
                  <a16:creationId xmlns:a16="http://schemas.microsoft.com/office/drawing/2014/main" id="{AF3B1214-DA5A-4076-BE6B-3D9D3ECC63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3188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59">
              <a:extLst>
                <a:ext uri="{FF2B5EF4-FFF2-40B4-BE49-F238E27FC236}">
                  <a16:creationId xmlns:a16="http://schemas.microsoft.com/office/drawing/2014/main" id="{9E008EA5-BFDE-4E41-A137-7528BC706B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188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">
              <a:extLst>
                <a:ext uri="{FF2B5EF4-FFF2-40B4-BE49-F238E27FC236}">
                  <a16:creationId xmlns:a16="http://schemas.microsoft.com/office/drawing/2014/main" id="{46544C80-52A4-45E4-BFA9-EF2DF3498E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3046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59">
              <a:extLst>
                <a:ext uri="{FF2B5EF4-FFF2-40B4-BE49-F238E27FC236}">
                  <a16:creationId xmlns:a16="http://schemas.microsoft.com/office/drawing/2014/main" id="{905E3B05-2EB1-44FB-ADE8-F4CD5217AA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046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">
              <a:extLst>
                <a:ext uri="{FF2B5EF4-FFF2-40B4-BE49-F238E27FC236}">
                  <a16:creationId xmlns:a16="http://schemas.microsoft.com/office/drawing/2014/main" id="{02542866-00BE-41E8-955D-E3B4E6E035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2904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59">
              <a:extLst>
                <a:ext uri="{FF2B5EF4-FFF2-40B4-BE49-F238E27FC236}">
                  <a16:creationId xmlns:a16="http://schemas.microsoft.com/office/drawing/2014/main" id="{ADC9572A-D4F6-4C5A-B2C8-C00E855CB9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904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2">
              <a:extLst>
                <a:ext uri="{FF2B5EF4-FFF2-40B4-BE49-F238E27FC236}">
                  <a16:creationId xmlns:a16="http://schemas.microsoft.com/office/drawing/2014/main" id="{BBF83543-D986-4CD0-A24E-9802847B83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27620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59">
              <a:extLst>
                <a:ext uri="{FF2B5EF4-FFF2-40B4-BE49-F238E27FC236}">
                  <a16:creationId xmlns:a16="http://schemas.microsoft.com/office/drawing/2014/main" id="{15E8B8C4-D90E-4DC6-BA2D-D21C33318C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7620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34165AB3-7006-4430-BCE3-25476BE133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23354"/>
            <a:ext cx="3968601" cy="11178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Espaço Reservado para Conteúdo 4" descr="Gráfico, Gráfico de barras, Histograma&#10;&#10;Descrição gerada automaticamente">
            <a:extLst>
              <a:ext uri="{FF2B5EF4-FFF2-40B4-BE49-F238E27FC236}">
                <a16:creationId xmlns:a16="http://schemas.microsoft.com/office/drawing/2014/main" id="{C928F4EC-A218-EA40-8EC6-A5C303D375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5626" y="520247"/>
            <a:ext cx="4688601" cy="3703993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E3E51905-F374-4E1A-97CF-B741584B7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876038"/>
            <a:ext cx="4389120" cy="2674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5010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06DA9DF9-31F7-4056-B42E-878CC9241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82601" y="482600"/>
            <a:ext cx="3465438" cy="342535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 defTabSz="914400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  <a:latin typeface="+mj-lt"/>
              </a:rPr>
              <a:t>Ferramentas </a:t>
            </a:r>
            <a:r>
              <a:rPr lang="en-US">
                <a:solidFill>
                  <a:schemeClr val="tx1"/>
                </a:solidFill>
                <a:latin typeface="+mj-lt"/>
              </a:rPr>
              <a:t>Estatísticas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>
                <a:solidFill>
                  <a:schemeClr val="tx1"/>
                </a:solidFill>
                <a:latin typeface="+mj-lt"/>
              </a:rPr>
              <a:t>Bivariadas</a:t>
            </a:r>
            <a:br>
              <a:rPr lang="en-US" dirty="0">
                <a:solidFill>
                  <a:schemeClr val="tx1"/>
                </a:solidFill>
                <a:latin typeface="+mj-lt"/>
              </a:rPr>
            </a:br>
            <a:r>
              <a:rPr lang="en-US" dirty="0">
                <a:solidFill>
                  <a:schemeClr val="tx1"/>
                </a:solidFill>
                <a:latin typeface="+mj-lt"/>
              </a:rPr>
              <a:t>- Qui-</a:t>
            </a:r>
            <a:r>
              <a:rPr lang="en-US">
                <a:solidFill>
                  <a:schemeClr val="tx1"/>
                </a:solidFill>
                <a:latin typeface="+mj-lt"/>
              </a:rPr>
              <a:t>quadrado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</a:t>
            </a:r>
            <a:endParaRPr lang="en-US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82600" y="3958263"/>
            <a:ext cx="3465438" cy="581620"/>
          </a:xfrm>
        </p:spPr>
        <p:txBody>
          <a:bodyPr vert="horz" lIns="91440" tIns="45720" rIns="91440" bIns="45720" rtlCol="0">
            <a:normAutofit/>
          </a:bodyPr>
          <a:lstStyle/>
          <a:p>
            <a:pPr algn="l" defTabSz="914400">
              <a:lnSpc>
                <a:spcPct val="90000"/>
              </a:lnSpc>
              <a:spcBef>
                <a:spcPts val="1000"/>
              </a:spcBef>
            </a:pPr>
            <a:r>
              <a:rPr lang="en-US" sz="1300">
                <a:solidFill>
                  <a:schemeClr val="tx1"/>
                </a:solidFill>
                <a:latin typeface="+mn-lt"/>
              </a:rPr>
              <a:t>Gestão do Conhecimento e da Informação</a:t>
            </a:r>
          </a:p>
          <a:p>
            <a:pPr algn="l" defTabSz="914400">
              <a:lnSpc>
                <a:spcPct val="90000"/>
              </a:lnSpc>
              <a:spcBef>
                <a:spcPts val="1000"/>
              </a:spcBef>
            </a:pPr>
            <a:r>
              <a:rPr lang="en-US" sz="1300" b="0">
                <a:solidFill>
                  <a:schemeClr val="tx1"/>
                </a:solidFill>
                <a:latin typeface="+mn-lt"/>
              </a:rPr>
              <a:t>Professor Rafael Escalfoni</a:t>
            </a:r>
          </a:p>
        </p:txBody>
      </p:sp>
      <p:pic>
        <p:nvPicPr>
          <p:cNvPr id="10" name="Imagem 9" descr="Close de análise de gráfico de mercado">
            <a:extLst>
              <a:ext uri="{FF2B5EF4-FFF2-40B4-BE49-F238E27FC236}">
                <a16:creationId xmlns:a16="http://schemas.microsoft.com/office/drawing/2014/main" id="{B5503A25-5465-564E-AC47-580B9DFF6D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95" r="17568"/>
          <a:stretch/>
        </p:blipFill>
        <p:spPr>
          <a:xfrm>
            <a:off x="4671911" y="10"/>
            <a:ext cx="4472089" cy="51434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271279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154931B-EFDE-D740-9295-56722AD2E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3"/>
            <a:ext cx="7886700" cy="994173"/>
          </a:xfrm>
        </p:spPr>
        <p:txBody>
          <a:bodyPr>
            <a:normAutofit/>
          </a:bodyPr>
          <a:lstStyle/>
          <a:p>
            <a:r>
              <a:rPr lang="pt-BR" sz="3800"/>
              <a:t>Objetivos da Qui-quadrado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1777" y="1258029"/>
            <a:ext cx="8140446" cy="13716"/>
          </a:xfrm>
          <a:custGeom>
            <a:avLst/>
            <a:gdLst>
              <a:gd name="connsiteX0" fmla="*/ 0 w 8140446"/>
              <a:gd name="connsiteY0" fmla="*/ 0 h 13716"/>
              <a:gd name="connsiteX1" fmla="*/ 434157 w 8140446"/>
              <a:gd name="connsiteY1" fmla="*/ 0 h 13716"/>
              <a:gd name="connsiteX2" fmla="*/ 1193932 w 8140446"/>
              <a:gd name="connsiteY2" fmla="*/ 0 h 13716"/>
              <a:gd name="connsiteX3" fmla="*/ 1628089 w 8140446"/>
              <a:gd name="connsiteY3" fmla="*/ 0 h 13716"/>
              <a:gd name="connsiteX4" fmla="*/ 2225055 w 8140446"/>
              <a:gd name="connsiteY4" fmla="*/ 0 h 13716"/>
              <a:gd name="connsiteX5" fmla="*/ 3066235 w 8140446"/>
              <a:gd name="connsiteY5" fmla="*/ 0 h 13716"/>
              <a:gd name="connsiteX6" fmla="*/ 3744605 w 8140446"/>
              <a:gd name="connsiteY6" fmla="*/ 0 h 13716"/>
              <a:gd name="connsiteX7" fmla="*/ 4504380 w 8140446"/>
              <a:gd name="connsiteY7" fmla="*/ 0 h 13716"/>
              <a:gd name="connsiteX8" fmla="*/ 5101346 w 8140446"/>
              <a:gd name="connsiteY8" fmla="*/ 0 h 13716"/>
              <a:gd name="connsiteX9" fmla="*/ 5779717 w 8140446"/>
              <a:gd name="connsiteY9" fmla="*/ 0 h 13716"/>
              <a:gd name="connsiteX10" fmla="*/ 6620896 w 8140446"/>
              <a:gd name="connsiteY10" fmla="*/ 0 h 13716"/>
              <a:gd name="connsiteX11" fmla="*/ 7136458 w 8140446"/>
              <a:gd name="connsiteY11" fmla="*/ 0 h 13716"/>
              <a:gd name="connsiteX12" fmla="*/ 8140446 w 8140446"/>
              <a:gd name="connsiteY12" fmla="*/ 0 h 13716"/>
              <a:gd name="connsiteX13" fmla="*/ 8140446 w 8140446"/>
              <a:gd name="connsiteY13" fmla="*/ 13716 h 13716"/>
              <a:gd name="connsiteX14" fmla="*/ 7543480 w 8140446"/>
              <a:gd name="connsiteY14" fmla="*/ 13716 h 13716"/>
              <a:gd name="connsiteX15" fmla="*/ 7109323 w 8140446"/>
              <a:gd name="connsiteY15" fmla="*/ 13716 h 13716"/>
              <a:gd name="connsiteX16" fmla="*/ 6430952 w 8140446"/>
              <a:gd name="connsiteY16" fmla="*/ 13716 h 13716"/>
              <a:gd name="connsiteX17" fmla="*/ 5915391 w 8140446"/>
              <a:gd name="connsiteY17" fmla="*/ 13716 h 13716"/>
              <a:gd name="connsiteX18" fmla="*/ 5237020 w 8140446"/>
              <a:gd name="connsiteY18" fmla="*/ 13716 h 13716"/>
              <a:gd name="connsiteX19" fmla="*/ 4558650 w 8140446"/>
              <a:gd name="connsiteY19" fmla="*/ 13716 h 13716"/>
              <a:gd name="connsiteX20" fmla="*/ 3880279 w 8140446"/>
              <a:gd name="connsiteY20" fmla="*/ 13716 h 13716"/>
              <a:gd name="connsiteX21" fmla="*/ 3201909 w 8140446"/>
              <a:gd name="connsiteY21" fmla="*/ 13716 h 13716"/>
              <a:gd name="connsiteX22" fmla="*/ 2604943 w 8140446"/>
              <a:gd name="connsiteY22" fmla="*/ 13716 h 13716"/>
              <a:gd name="connsiteX23" fmla="*/ 1845168 w 8140446"/>
              <a:gd name="connsiteY23" fmla="*/ 13716 h 13716"/>
              <a:gd name="connsiteX24" fmla="*/ 1166797 w 8140446"/>
              <a:gd name="connsiteY24" fmla="*/ 13716 h 13716"/>
              <a:gd name="connsiteX25" fmla="*/ 0 w 8140446"/>
              <a:gd name="connsiteY25" fmla="*/ 13716 h 13716"/>
              <a:gd name="connsiteX26" fmla="*/ 0 w 8140446"/>
              <a:gd name="connsiteY26" fmla="*/ 0 h 13716"/>
              <a:gd name="connsiteX0" fmla="*/ 0 w 8140446"/>
              <a:gd name="connsiteY0" fmla="*/ 0 h 13716"/>
              <a:gd name="connsiteX1" fmla="*/ 596966 w 8140446"/>
              <a:gd name="connsiteY1" fmla="*/ 0 h 13716"/>
              <a:gd name="connsiteX2" fmla="*/ 1031123 w 8140446"/>
              <a:gd name="connsiteY2" fmla="*/ 0 h 13716"/>
              <a:gd name="connsiteX3" fmla="*/ 1872303 w 8140446"/>
              <a:gd name="connsiteY3" fmla="*/ 0 h 13716"/>
              <a:gd name="connsiteX4" fmla="*/ 2469269 w 8140446"/>
              <a:gd name="connsiteY4" fmla="*/ 0 h 13716"/>
              <a:gd name="connsiteX5" fmla="*/ 3066235 w 8140446"/>
              <a:gd name="connsiteY5" fmla="*/ 0 h 13716"/>
              <a:gd name="connsiteX6" fmla="*/ 3907414 w 8140446"/>
              <a:gd name="connsiteY6" fmla="*/ 0 h 13716"/>
              <a:gd name="connsiteX7" fmla="*/ 4422976 w 8140446"/>
              <a:gd name="connsiteY7" fmla="*/ 0 h 13716"/>
              <a:gd name="connsiteX8" fmla="*/ 5264155 w 8140446"/>
              <a:gd name="connsiteY8" fmla="*/ 0 h 13716"/>
              <a:gd name="connsiteX9" fmla="*/ 6105335 w 8140446"/>
              <a:gd name="connsiteY9" fmla="*/ 0 h 13716"/>
              <a:gd name="connsiteX10" fmla="*/ 6783705 w 8140446"/>
              <a:gd name="connsiteY10" fmla="*/ 0 h 13716"/>
              <a:gd name="connsiteX11" fmla="*/ 8140446 w 8140446"/>
              <a:gd name="connsiteY11" fmla="*/ 0 h 13716"/>
              <a:gd name="connsiteX12" fmla="*/ 8140446 w 8140446"/>
              <a:gd name="connsiteY12" fmla="*/ 13716 h 13716"/>
              <a:gd name="connsiteX13" fmla="*/ 7706289 w 8140446"/>
              <a:gd name="connsiteY13" fmla="*/ 13716 h 13716"/>
              <a:gd name="connsiteX14" fmla="*/ 6865109 w 8140446"/>
              <a:gd name="connsiteY14" fmla="*/ 13716 h 13716"/>
              <a:gd name="connsiteX15" fmla="*/ 6349548 w 8140446"/>
              <a:gd name="connsiteY15" fmla="*/ 13716 h 13716"/>
              <a:gd name="connsiteX16" fmla="*/ 5671177 w 8140446"/>
              <a:gd name="connsiteY16" fmla="*/ 13716 h 13716"/>
              <a:gd name="connsiteX17" fmla="*/ 4829998 w 8140446"/>
              <a:gd name="connsiteY17" fmla="*/ 13716 h 13716"/>
              <a:gd name="connsiteX18" fmla="*/ 4151627 w 8140446"/>
              <a:gd name="connsiteY18" fmla="*/ 13716 h 13716"/>
              <a:gd name="connsiteX19" fmla="*/ 3717470 w 8140446"/>
              <a:gd name="connsiteY19" fmla="*/ 13716 h 13716"/>
              <a:gd name="connsiteX20" fmla="*/ 3201909 w 8140446"/>
              <a:gd name="connsiteY20" fmla="*/ 13716 h 13716"/>
              <a:gd name="connsiteX21" fmla="*/ 2360729 w 8140446"/>
              <a:gd name="connsiteY21" fmla="*/ 13716 h 13716"/>
              <a:gd name="connsiteX22" fmla="*/ 1682359 w 8140446"/>
              <a:gd name="connsiteY22" fmla="*/ 13716 h 13716"/>
              <a:gd name="connsiteX23" fmla="*/ 1166797 w 8140446"/>
              <a:gd name="connsiteY23" fmla="*/ 13716 h 13716"/>
              <a:gd name="connsiteX24" fmla="*/ 0 w 8140446"/>
              <a:gd name="connsiteY24" fmla="*/ 13716 h 13716"/>
              <a:gd name="connsiteX25" fmla="*/ 0 w 8140446"/>
              <a:gd name="connsiteY25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8140446" h="13716" fill="none" extrusionOk="0">
                <a:moveTo>
                  <a:pt x="0" y="0"/>
                </a:moveTo>
                <a:cubicBezTo>
                  <a:pt x="87427" y="6231"/>
                  <a:pt x="309612" y="-26324"/>
                  <a:pt x="434157" y="0"/>
                </a:cubicBezTo>
                <a:cubicBezTo>
                  <a:pt x="536972" y="29330"/>
                  <a:pt x="959392" y="28619"/>
                  <a:pt x="1193932" y="0"/>
                </a:cubicBezTo>
                <a:cubicBezTo>
                  <a:pt x="1446097" y="13819"/>
                  <a:pt x="1471680" y="7203"/>
                  <a:pt x="1628089" y="0"/>
                </a:cubicBezTo>
                <a:cubicBezTo>
                  <a:pt x="1817415" y="4047"/>
                  <a:pt x="1949536" y="-59324"/>
                  <a:pt x="2225055" y="0"/>
                </a:cubicBezTo>
                <a:cubicBezTo>
                  <a:pt x="2520490" y="18365"/>
                  <a:pt x="2717469" y="18707"/>
                  <a:pt x="3066235" y="0"/>
                </a:cubicBezTo>
                <a:cubicBezTo>
                  <a:pt x="3437075" y="3751"/>
                  <a:pt x="3408347" y="31644"/>
                  <a:pt x="3744605" y="0"/>
                </a:cubicBezTo>
                <a:cubicBezTo>
                  <a:pt x="4097249" y="-11527"/>
                  <a:pt x="4249699" y="-32555"/>
                  <a:pt x="4504380" y="0"/>
                </a:cubicBezTo>
                <a:cubicBezTo>
                  <a:pt x="4737570" y="17980"/>
                  <a:pt x="4877497" y="1006"/>
                  <a:pt x="5101346" y="0"/>
                </a:cubicBezTo>
                <a:cubicBezTo>
                  <a:pt x="5359305" y="-15330"/>
                  <a:pt x="5447195" y="7257"/>
                  <a:pt x="5779717" y="0"/>
                </a:cubicBezTo>
                <a:cubicBezTo>
                  <a:pt x="6090019" y="-17621"/>
                  <a:pt x="6273151" y="4279"/>
                  <a:pt x="6620896" y="0"/>
                </a:cubicBezTo>
                <a:cubicBezTo>
                  <a:pt x="6968586" y="34056"/>
                  <a:pt x="6990073" y="23587"/>
                  <a:pt x="7136458" y="0"/>
                </a:cubicBezTo>
                <a:cubicBezTo>
                  <a:pt x="7320575" y="20480"/>
                  <a:pt x="7847401" y="-6173"/>
                  <a:pt x="8140446" y="0"/>
                </a:cubicBezTo>
                <a:cubicBezTo>
                  <a:pt x="8139575" y="3138"/>
                  <a:pt x="8140433" y="8565"/>
                  <a:pt x="8140446" y="13716"/>
                </a:cubicBezTo>
                <a:cubicBezTo>
                  <a:pt x="7908069" y="-25208"/>
                  <a:pt x="7683037" y="17405"/>
                  <a:pt x="7543480" y="13716"/>
                </a:cubicBezTo>
                <a:cubicBezTo>
                  <a:pt x="7393752" y="5478"/>
                  <a:pt x="7221032" y="-7801"/>
                  <a:pt x="7109323" y="13716"/>
                </a:cubicBezTo>
                <a:cubicBezTo>
                  <a:pt x="7015297" y="17911"/>
                  <a:pt x="6599332" y="36327"/>
                  <a:pt x="6430952" y="13716"/>
                </a:cubicBezTo>
                <a:cubicBezTo>
                  <a:pt x="6292915" y="-38722"/>
                  <a:pt x="6142305" y="16935"/>
                  <a:pt x="5915391" y="13716"/>
                </a:cubicBezTo>
                <a:cubicBezTo>
                  <a:pt x="5682725" y="43271"/>
                  <a:pt x="5440566" y="26848"/>
                  <a:pt x="5237020" y="13716"/>
                </a:cubicBezTo>
                <a:cubicBezTo>
                  <a:pt x="5046456" y="6005"/>
                  <a:pt x="4706449" y="47404"/>
                  <a:pt x="4558650" y="13716"/>
                </a:cubicBezTo>
                <a:cubicBezTo>
                  <a:pt x="4361396" y="-5559"/>
                  <a:pt x="4145362" y="-26875"/>
                  <a:pt x="3880279" y="13716"/>
                </a:cubicBezTo>
                <a:cubicBezTo>
                  <a:pt x="3610716" y="20839"/>
                  <a:pt x="3472690" y="-564"/>
                  <a:pt x="3201909" y="13716"/>
                </a:cubicBezTo>
                <a:cubicBezTo>
                  <a:pt x="2913595" y="30525"/>
                  <a:pt x="2753317" y="-5721"/>
                  <a:pt x="2604943" y="13716"/>
                </a:cubicBezTo>
                <a:cubicBezTo>
                  <a:pt x="2450130" y="32417"/>
                  <a:pt x="1974183" y="35587"/>
                  <a:pt x="1845168" y="13716"/>
                </a:cubicBezTo>
                <a:cubicBezTo>
                  <a:pt x="1677929" y="-4352"/>
                  <a:pt x="1378098" y="-5344"/>
                  <a:pt x="1166797" y="13716"/>
                </a:cubicBezTo>
                <a:cubicBezTo>
                  <a:pt x="921150" y="48705"/>
                  <a:pt x="327457" y="42725"/>
                  <a:pt x="0" y="13716"/>
                </a:cubicBezTo>
                <a:cubicBezTo>
                  <a:pt x="-457" y="9675"/>
                  <a:pt x="580" y="3290"/>
                  <a:pt x="0" y="0"/>
                </a:cubicBezTo>
                <a:close/>
              </a:path>
              <a:path w="8140446" h="13716" stroke="0" extrusionOk="0">
                <a:moveTo>
                  <a:pt x="0" y="0"/>
                </a:moveTo>
                <a:cubicBezTo>
                  <a:pt x="136968" y="-25482"/>
                  <a:pt x="379786" y="11224"/>
                  <a:pt x="596966" y="0"/>
                </a:cubicBezTo>
                <a:cubicBezTo>
                  <a:pt x="815878" y="-21223"/>
                  <a:pt x="832062" y="11868"/>
                  <a:pt x="1031123" y="0"/>
                </a:cubicBezTo>
                <a:cubicBezTo>
                  <a:pt x="1256800" y="-30738"/>
                  <a:pt x="1658090" y="-20345"/>
                  <a:pt x="1872303" y="0"/>
                </a:cubicBezTo>
                <a:cubicBezTo>
                  <a:pt x="2115604" y="28431"/>
                  <a:pt x="2277865" y="-40642"/>
                  <a:pt x="2469269" y="0"/>
                </a:cubicBezTo>
                <a:cubicBezTo>
                  <a:pt x="2679731" y="25919"/>
                  <a:pt x="2788602" y="-6498"/>
                  <a:pt x="3066235" y="0"/>
                </a:cubicBezTo>
                <a:cubicBezTo>
                  <a:pt x="3325663" y="-14487"/>
                  <a:pt x="3706561" y="67517"/>
                  <a:pt x="3907414" y="0"/>
                </a:cubicBezTo>
                <a:cubicBezTo>
                  <a:pt x="4127229" y="-37113"/>
                  <a:pt x="4179037" y="-8167"/>
                  <a:pt x="4422976" y="0"/>
                </a:cubicBezTo>
                <a:cubicBezTo>
                  <a:pt x="4683575" y="-28486"/>
                  <a:pt x="5055803" y="-13799"/>
                  <a:pt x="5264155" y="0"/>
                </a:cubicBezTo>
                <a:cubicBezTo>
                  <a:pt x="5513566" y="14315"/>
                  <a:pt x="5735215" y="2768"/>
                  <a:pt x="6105335" y="0"/>
                </a:cubicBezTo>
                <a:cubicBezTo>
                  <a:pt x="6510913" y="-12587"/>
                  <a:pt x="6456171" y="3247"/>
                  <a:pt x="6783705" y="0"/>
                </a:cubicBezTo>
                <a:cubicBezTo>
                  <a:pt x="7057099" y="-15461"/>
                  <a:pt x="7592067" y="5384"/>
                  <a:pt x="8140446" y="0"/>
                </a:cubicBezTo>
                <a:cubicBezTo>
                  <a:pt x="8139761" y="5232"/>
                  <a:pt x="8140368" y="9058"/>
                  <a:pt x="8140446" y="13716"/>
                </a:cubicBezTo>
                <a:cubicBezTo>
                  <a:pt x="7961834" y="3834"/>
                  <a:pt x="7874097" y="5778"/>
                  <a:pt x="7706289" y="13716"/>
                </a:cubicBezTo>
                <a:cubicBezTo>
                  <a:pt x="7582508" y="-19492"/>
                  <a:pt x="7179551" y="-37683"/>
                  <a:pt x="6865109" y="13716"/>
                </a:cubicBezTo>
                <a:cubicBezTo>
                  <a:pt x="6583382" y="19545"/>
                  <a:pt x="6525821" y="32124"/>
                  <a:pt x="6349548" y="13716"/>
                </a:cubicBezTo>
                <a:cubicBezTo>
                  <a:pt x="6209953" y="6309"/>
                  <a:pt x="5959707" y="-52400"/>
                  <a:pt x="5671177" y="13716"/>
                </a:cubicBezTo>
                <a:cubicBezTo>
                  <a:pt x="5387744" y="25237"/>
                  <a:pt x="5228514" y="96935"/>
                  <a:pt x="4829998" y="13716"/>
                </a:cubicBezTo>
                <a:cubicBezTo>
                  <a:pt x="4415646" y="-33168"/>
                  <a:pt x="4343809" y="24382"/>
                  <a:pt x="4151627" y="13716"/>
                </a:cubicBezTo>
                <a:cubicBezTo>
                  <a:pt x="3950673" y="-14368"/>
                  <a:pt x="3879947" y="36571"/>
                  <a:pt x="3717470" y="13716"/>
                </a:cubicBezTo>
                <a:cubicBezTo>
                  <a:pt x="3558660" y="5538"/>
                  <a:pt x="3468854" y="24803"/>
                  <a:pt x="3201909" y="13716"/>
                </a:cubicBezTo>
                <a:cubicBezTo>
                  <a:pt x="2965673" y="5933"/>
                  <a:pt x="2568327" y="17544"/>
                  <a:pt x="2360729" y="13716"/>
                </a:cubicBezTo>
                <a:cubicBezTo>
                  <a:pt x="2171885" y="44572"/>
                  <a:pt x="1923258" y="11448"/>
                  <a:pt x="1682359" y="13716"/>
                </a:cubicBezTo>
                <a:cubicBezTo>
                  <a:pt x="1430698" y="-6950"/>
                  <a:pt x="1324229" y="-6323"/>
                  <a:pt x="1166797" y="13716"/>
                </a:cubicBezTo>
                <a:cubicBezTo>
                  <a:pt x="1001390" y="37223"/>
                  <a:pt x="324313" y="53392"/>
                  <a:pt x="0" y="13716"/>
                </a:cubicBezTo>
                <a:cubicBezTo>
                  <a:pt x="427" y="7441"/>
                  <a:pt x="425" y="4765"/>
                  <a:pt x="0" y="0"/>
                </a:cubicBezTo>
                <a:close/>
              </a:path>
              <a:path w="8140446" h="13716" fill="none" stroke="0" extrusionOk="0">
                <a:moveTo>
                  <a:pt x="0" y="0"/>
                </a:moveTo>
                <a:cubicBezTo>
                  <a:pt x="69532" y="-6557"/>
                  <a:pt x="264219" y="3919"/>
                  <a:pt x="434157" y="0"/>
                </a:cubicBezTo>
                <a:cubicBezTo>
                  <a:pt x="600013" y="9090"/>
                  <a:pt x="921449" y="-13478"/>
                  <a:pt x="1193932" y="0"/>
                </a:cubicBezTo>
                <a:cubicBezTo>
                  <a:pt x="1443592" y="14844"/>
                  <a:pt x="1471188" y="10722"/>
                  <a:pt x="1628089" y="0"/>
                </a:cubicBezTo>
                <a:cubicBezTo>
                  <a:pt x="1750006" y="-24149"/>
                  <a:pt x="1967480" y="-14904"/>
                  <a:pt x="2225055" y="0"/>
                </a:cubicBezTo>
                <a:cubicBezTo>
                  <a:pt x="2503918" y="19247"/>
                  <a:pt x="2709263" y="-16351"/>
                  <a:pt x="3066235" y="0"/>
                </a:cubicBezTo>
                <a:cubicBezTo>
                  <a:pt x="3429723" y="-1627"/>
                  <a:pt x="3399401" y="30976"/>
                  <a:pt x="3744605" y="0"/>
                </a:cubicBezTo>
                <a:cubicBezTo>
                  <a:pt x="4081920" y="-40602"/>
                  <a:pt x="4258272" y="-2441"/>
                  <a:pt x="4504380" y="0"/>
                </a:cubicBezTo>
                <a:cubicBezTo>
                  <a:pt x="4760039" y="21121"/>
                  <a:pt x="4866555" y="-1351"/>
                  <a:pt x="5101346" y="0"/>
                </a:cubicBezTo>
                <a:cubicBezTo>
                  <a:pt x="5336279" y="1859"/>
                  <a:pt x="5465100" y="30801"/>
                  <a:pt x="5779717" y="0"/>
                </a:cubicBezTo>
                <a:cubicBezTo>
                  <a:pt x="6117018" y="-2879"/>
                  <a:pt x="6273497" y="-5002"/>
                  <a:pt x="6620896" y="0"/>
                </a:cubicBezTo>
                <a:cubicBezTo>
                  <a:pt x="6972306" y="38666"/>
                  <a:pt x="6992056" y="28334"/>
                  <a:pt x="7136458" y="0"/>
                </a:cubicBezTo>
                <a:cubicBezTo>
                  <a:pt x="7325567" y="-61201"/>
                  <a:pt x="7766555" y="-88399"/>
                  <a:pt x="8140446" y="0"/>
                </a:cubicBezTo>
                <a:cubicBezTo>
                  <a:pt x="8140370" y="2812"/>
                  <a:pt x="8139830" y="9122"/>
                  <a:pt x="8140446" y="13716"/>
                </a:cubicBezTo>
                <a:cubicBezTo>
                  <a:pt x="7892673" y="-8584"/>
                  <a:pt x="7668025" y="-3922"/>
                  <a:pt x="7543480" y="13716"/>
                </a:cubicBezTo>
                <a:cubicBezTo>
                  <a:pt x="7406710" y="-8039"/>
                  <a:pt x="7207646" y="4321"/>
                  <a:pt x="7109323" y="13716"/>
                </a:cubicBezTo>
                <a:cubicBezTo>
                  <a:pt x="6993037" y="44439"/>
                  <a:pt x="6598723" y="54833"/>
                  <a:pt x="6430952" y="13716"/>
                </a:cubicBezTo>
                <a:cubicBezTo>
                  <a:pt x="6284771" y="10743"/>
                  <a:pt x="6162730" y="15778"/>
                  <a:pt x="5915391" y="13716"/>
                </a:cubicBezTo>
                <a:cubicBezTo>
                  <a:pt x="5684668" y="9031"/>
                  <a:pt x="5422852" y="49046"/>
                  <a:pt x="5237020" y="13716"/>
                </a:cubicBezTo>
                <a:cubicBezTo>
                  <a:pt x="5035482" y="21724"/>
                  <a:pt x="4719808" y="50573"/>
                  <a:pt x="4558650" y="13716"/>
                </a:cubicBezTo>
                <a:cubicBezTo>
                  <a:pt x="4375169" y="-40159"/>
                  <a:pt x="4137553" y="7514"/>
                  <a:pt x="3880279" y="13716"/>
                </a:cubicBezTo>
                <a:cubicBezTo>
                  <a:pt x="3624533" y="28076"/>
                  <a:pt x="3467387" y="1908"/>
                  <a:pt x="3201909" y="13716"/>
                </a:cubicBezTo>
                <a:cubicBezTo>
                  <a:pt x="2918126" y="68770"/>
                  <a:pt x="2717830" y="-21728"/>
                  <a:pt x="2604943" y="13716"/>
                </a:cubicBezTo>
                <a:cubicBezTo>
                  <a:pt x="2496133" y="39953"/>
                  <a:pt x="2003915" y="13682"/>
                  <a:pt x="1845168" y="13716"/>
                </a:cubicBezTo>
                <a:cubicBezTo>
                  <a:pt x="1694518" y="10417"/>
                  <a:pt x="1344959" y="39616"/>
                  <a:pt x="1166797" y="13716"/>
                </a:cubicBezTo>
                <a:cubicBezTo>
                  <a:pt x="935925" y="64879"/>
                  <a:pt x="319712" y="-68544"/>
                  <a:pt x="0" y="13716"/>
                </a:cubicBezTo>
                <a:cubicBezTo>
                  <a:pt x="203" y="9362"/>
                  <a:pt x="845" y="2328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8140446"/>
                      <a:gd name="connsiteY0" fmla="*/ 0 h 13716"/>
                      <a:gd name="connsiteX1" fmla="*/ 434157 w 8140446"/>
                      <a:gd name="connsiteY1" fmla="*/ 0 h 13716"/>
                      <a:gd name="connsiteX2" fmla="*/ 1193932 w 8140446"/>
                      <a:gd name="connsiteY2" fmla="*/ 0 h 13716"/>
                      <a:gd name="connsiteX3" fmla="*/ 1628089 w 8140446"/>
                      <a:gd name="connsiteY3" fmla="*/ 0 h 13716"/>
                      <a:gd name="connsiteX4" fmla="*/ 2225055 w 8140446"/>
                      <a:gd name="connsiteY4" fmla="*/ 0 h 13716"/>
                      <a:gd name="connsiteX5" fmla="*/ 3066235 w 8140446"/>
                      <a:gd name="connsiteY5" fmla="*/ 0 h 13716"/>
                      <a:gd name="connsiteX6" fmla="*/ 3744605 w 8140446"/>
                      <a:gd name="connsiteY6" fmla="*/ 0 h 13716"/>
                      <a:gd name="connsiteX7" fmla="*/ 4504380 w 8140446"/>
                      <a:gd name="connsiteY7" fmla="*/ 0 h 13716"/>
                      <a:gd name="connsiteX8" fmla="*/ 5101346 w 8140446"/>
                      <a:gd name="connsiteY8" fmla="*/ 0 h 13716"/>
                      <a:gd name="connsiteX9" fmla="*/ 5779717 w 8140446"/>
                      <a:gd name="connsiteY9" fmla="*/ 0 h 13716"/>
                      <a:gd name="connsiteX10" fmla="*/ 6620896 w 8140446"/>
                      <a:gd name="connsiteY10" fmla="*/ 0 h 13716"/>
                      <a:gd name="connsiteX11" fmla="*/ 7136458 w 8140446"/>
                      <a:gd name="connsiteY11" fmla="*/ 0 h 13716"/>
                      <a:gd name="connsiteX12" fmla="*/ 8140446 w 8140446"/>
                      <a:gd name="connsiteY12" fmla="*/ 0 h 13716"/>
                      <a:gd name="connsiteX13" fmla="*/ 8140446 w 8140446"/>
                      <a:gd name="connsiteY13" fmla="*/ 13716 h 13716"/>
                      <a:gd name="connsiteX14" fmla="*/ 7543480 w 8140446"/>
                      <a:gd name="connsiteY14" fmla="*/ 13716 h 13716"/>
                      <a:gd name="connsiteX15" fmla="*/ 7109323 w 8140446"/>
                      <a:gd name="connsiteY15" fmla="*/ 13716 h 13716"/>
                      <a:gd name="connsiteX16" fmla="*/ 6430952 w 8140446"/>
                      <a:gd name="connsiteY16" fmla="*/ 13716 h 13716"/>
                      <a:gd name="connsiteX17" fmla="*/ 5915391 w 8140446"/>
                      <a:gd name="connsiteY17" fmla="*/ 13716 h 13716"/>
                      <a:gd name="connsiteX18" fmla="*/ 5237020 w 8140446"/>
                      <a:gd name="connsiteY18" fmla="*/ 13716 h 13716"/>
                      <a:gd name="connsiteX19" fmla="*/ 4558650 w 8140446"/>
                      <a:gd name="connsiteY19" fmla="*/ 13716 h 13716"/>
                      <a:gd name="connsiteX20" fmla="*/ 3880279 w 8140446"/>
                      <a:gd name="connsiteY20" fmla="*/ 13716 h 13716"/>
                      <a:gd name="connsiteX21" fmla="*/ 3201909 w 8140446"/>
                      <a:gd name="connsiteY21" fmla="*/ 13716 h 13716"/>
                      <a:gd name="connsiteX22" fmla="*/ 2604943 w 8140446"/>
                      <a:gd name="connsiteY22" fmla="*/ 13716 h 13716"/>
                      <a:gd name="connsiteX23" fmla="*/ 1845168 w 8140446"/>
                      <a:gd name="connsiteY23" fmla="*/ 13716 h 13716"/>
                      <a:gd name="connsiteX24" fmla="*/ 1166797 w 8140446"/>
                      <a:gd name="connsiteY24" fmla="*/ 13716 h 13716"/>
                      <a:gd name="connsiteX25" fmla="*/ 0 w 8140446"/>
                      <a:gd name="connsiteY25" fmla="*/ 13716 h 13716"/>
                      <a:gd name="connsiteX26" fmla="*/ 0 w 8140446"/>
                      <a:gd name="connsiteY26" fmla="*/ 0 h 137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8140446" h="13716" fill="none" extrusionOk="0">
                        <a:moveTo>
                          <a:pt x="0" y="0"/>
                        </a:moveTo>
                        <a:cubicBezTo>
                          <a:pt x="94920" y="9103"/>
                          <a:pt x="287892" y="-4966"/>
                          <a:pt x="434157" y="0"/>
                        </a:cubicBezTo>
                        <a:cubicBezTo>
                          <a:pt x="580422" y="4966"/>
                          <a:pt x="943595" y="-14182"/>
                          <a:pt x="1193932" y="0"/>
                        </a:cubicBezTo>
                        <a:cubicBezTo>
                          <a:pt x="1444270" y="14182"/>
                          <a:pt x="1472129" y="5523"/>
                          <a:pt x="1628089" y="0"/>
                        </a:cubicBezTo>
                        <a:cubicBezTo>
                          <a:pt x="1784049" y="-5523"/>
                          <a:pt x="1962419" y="-17322"/>
                          <a:pt x="2225055" y="0"/>
                        </a:cubicBezTo>
                        <a:cubicBezTo>
                          <a:pt x="2487691" y="17322"/>
                          <a:pt x="2700681" y="1311"/>
                          <a:pt x="3066235" y="0"/>
                        </a:cubicBezTo>
                        <a:cubicBezTo>
                          <a:pt x="3431789" y="-1311"/>
                          <a:pt x="3405662" y="25081"/>
                          <a:pt x="3744605" y="0"/>
                        </a:cubicBezTo>
                        <a:cubicBezTo>
                          <a:pt x="4083548" y="-25081"/>
                          <a:pt x="4265111" y="-11945"/>
                          <a:pt x="4504380" y="0"/>
                        </a:cubicBezTo>
                        <a:cubicBezTo>
                          <a:pt x="4743649" y="11945"/>
                          <a:pt x="4860394" y="-2832"/>
                          <a:pt x="5101346" y="0"/>
                        </a:cubicBezTo>
                        <a:cubicBezTo>
                          <a:pt x="5342298" y="2832"/>
                          <a:pt x="5456387" y="23676"/>
                          <a:pt x="5779717" y="0"/>
                        </a:cubicBezTo>
                        <a:cubicBezTo>
                          <a:pt x="6103047" y="-23676"/>
                          <a:pt x="6270379" y="-37291"/>
                          <a:pt x="6620896" y="0"/>
                        </a:cubicBezTo>
                        <a:cubicBezTo>
                          <a:pt x="6971413" y="37291"/>
                          <a:pt x="6989068" y="24674"/>
                          <a:pt x="7136458" y="0"/>
                        </a:cubicBezTo>
                        <a:cubicBezTo>
                          <a:pt x="7283848" y="-24674"/>
                          <a:pt x="7752532" y="-22436"/>
                          <a:pt x="8140446" y="0"/>
                        </a:cubicBezTo>
                        <a:cubicBezTo>
                          <a:pt x="8140543" y="2784"/>
                          <a:pt x="8140462" y="9558"/>
                          <a:pt x="8140446" y="13716"/>
                        </a:cubicBezTo>
                        <a:cubicBezTo>
                          <a:pt x="7906329" y="-7615"/>
                          <a:pt x="7681180" y="22893"/>
                          <a:pt x="7543480" y="13716"/>
                        </a:cubicBezTo>
                        <a:cubicBezTo>
                          <a:pt x="7405780" y="4539"/>
                          <a:pt x="7216607" y="-912"/>
                          <a:pt x="7109323" y="13716"/>
                        </a:cubicBezTo>
                        <a:cubicBezTo>
                          <a:pt x="7002039" y="28344"/>
                          <a:pt x="6576231" y="38120"/>
                          <a:pt x="6430952" y="13716"/>
                        </a:cubicBezTo>
                        <a:cubicBezTo>
                          <a:pt x="6285673" y="-10688"/>
                          <a:pt x="6138840" y="29949"/>
                          <a:pt x="5915391" y="13716"/>
                        </a:cubicBezTo>
                        <a:cubicBezTo>
                          <a:pt x="5691942" y="-2517"/>
                          <a:pt x="5459460" y="47094"/>
                          <a:pt x="5237020" y="13716"/>
                        </a:cubicBezTo>
                        <a:cubicBezTo>
                          <a:pt x="5014580" y="-19662"/>
                          <a:pt x="4747677" y="35877"/>
                          <a:pt x="4558650" y="13716"/>
                        </a:cubicBezTo>
                        <a:cubicBezTo>
                          <a:pt x="4369623" y="-8445"/>
                          <a:pt x="4146061" y="7996"/>
                          <a:pt x="3880279" y="13716"/>
                        </a:cubicBezTo>
                        <a:cubicBezTo>
                          <a:pt x="3614497" y="19436"/>
                          <a:pt x="3473808" y="-17480"/>
                          <a:pt x="3201909" y="13716"/>
                        </a:cubicBezTo>
                        <a:cubicBezTo>
                          <a:pt x="2930010" y="44912"/>
                          <a:pt x="2728175" y="-8002"/>
                          <a:pt x="2604943" y="13716"/>
                        </a:cubicBezTo>
                        <a:cubicBezTo>
                          <a:pt x="2481711" y="35434"/>
                          <a:pt x="2004334" y="22380"/>
                          <a:pt x="1845168" y="13716"/>
                        </a:cubicBezTo>
                        <a:cubicBezTo>
                          <a:pt x="1686003" y="5052"/>
                          <a:pt x="1375070" y="33008"/>
                          <a:pt x="1166797" y="13716"/>
                        </a:cubicBezTo>
                        <a:cubicBezTo>
                          <a:pt x="958524" y="-5576"/>
                          <a:pt x="342846" y="4308"/>
                          <a:pt x="0" y="13716"/>
                        </a:cubicBezTo>
                        <a:cubicBezTo>
                          <a:pt x="-100" y="9589"/>
                          <a:pt x="468" y="2983"/>
                          <a:pt x="0" y="0"/>
                        </a:cubicBezTo>
                        <a:close/>
                      </a:path>
                      <a:path w="8140446" h="13716" stroke="0" extrusionOk="0">
                        <a:moveTo>
                          <a:pt x="0" y="0"/>
                        </a:moveTo>
                        <a:cubicBezTo>
                          <a:pt x="142435" y="-24533"/>
                          <a:pt x="380026" y="17447"/>
                          <a:pt x="596966" y="0"/>
                        </a:cubicBezTo>
                        <a:cubicBezTo>
                          <a:pt x="813906" y="-17447"/>
                          <a:pt x="830530" y="13462"/>
                          <a:pt x="1031123" y="0"/>
                        </a:cubicBezTo>
                        <a:cubicBezTo>
                          <a:pt x="1231716" y="-13462"/>
                          <a:pt x="1634038" y="0"/>
                          <a:pt x="1872303" y="0"/>
                        </a:cubicBezTo>
                        <a:cubicBezTo>
                          <a:pt x="2110568" y="0"/>
                          <a:pt x="2261934" y="-25727"/>
                          <a:pt x="2469269" y="0"/>
                        </a:cubicBezTo>
                        <a:cubicBezTo>
                          <a:pt x="2676604" y="25727"/>
                          <a:pt x="2790440" y="16284"/>
                          <a:pt x="3066235" y="0"/>
                        </a:cubicBezTo>
                        <a:cubicBezTo>
                          <a:pt x="3342030" y="-16284"/>
                          <a:pt x="3685603" y="41976"/>
                          <a:pt x="3907414" y="0"/>
                        </a:cubicBezTo>
                        <a:cubicBezTo>
                          <a:pt x="4129225" y="-41976"/>
                          <a:pt x="4177416" y="-7598"/>
                          <a:pt x="4422976" y="0"/>
                        </a:cubicBezTo>
                        <a:cubicBezTo>
                          <a:pt x="4668536" y="7598"/>
                          <a:pt x="5023499" y="-28058"/>
                          <a:pt x="5264155" y="0"/>
                        </a:cubicBezTo>
                        <a:cubicBezTo>
                          <a:pt x="5504811" y="28058"/>
                          <a:pt x="5703675" y="13288"/>
                          <a:pt x="6105335" y="0"/>
                        </a:cubicBezTo>
                        <a:cubicBezTo>
                          <a:pt x="6506995" y="-13288"/>
                          <a:pt x="6455516" y="-5124"/>
                          <a:pt x="6783705" y="0"/>
                        </a:cubicBezTo>
                        <a:cubicBezTo>
                          <a:pt x="7111894" y="5124"/>
                          <a:pt x="7512856" y="10604"/>
                          <a:pt x="8140446" y="0"/>
                        </a:cubicBezTo>
                        <a:cubicBezTo>
                          <a:pt x="8139772" y="5682"/>
                          <a:pt x="8139843" y="9439"/>
                          <a:pt x="8140446" y="13716"/>
                        </a:cubicBezTo>
                        <a:cubicBezTo>
                          <a:pt x="7959314" y="-1227"/>
                          <a:pt x="7870113" y="5865"/>
                          <a:pt x="7706289" y="13716"/>
                        </a:cubicBezTo>
                        <a:cubicBezTo>
                          <a:pt x="7542465" y="21567"/>
                          <a:pt x="7157940" y="12910"/>
                          <a:pt x="6865109" y="13716"/>
                        </a:cubicBezTo>
                        <a:cubicBezTo>
                          <a:pt x="6572278" y="14522"/>
                          <a:pt x="6524256" y="33479"/>
                          <a:pt x="6349548" y="13716"/>
                        </a:cubicBezTo>
                        <a:cubicBezTo>
                          <a:pt x="6174840" y="-6047"/>
                          <a:pt x="5951624" y="-4398"/>
                          <a:pt x="5671177" y="13716"/>
                        </a:cubicBezTo>
                        <a:cubicBezTo>
                          <a:pt x="5390730" y="31830"/>
                          <a:pt x="5222992" y="55486"/>
                          <a:pt x="4829998" y="13716"/>
                        </a:cubicBezTo>
                        <a:cubicBezTo>
                          <a:pt x="4437004" y="-28054"/>
                          <a:pt x="4344181" y="34515"/>
                          <a:pt x="4151627" y="13716"/>
                        </a:cubicBezTo>
                        <a:cubicBezTo>
                          <a:pt x="3959073" y="-7083"/>
                          <a:pt x="3886970" y="28303"/>
                          <a:pt x="3717470" y="13716"/>
                        </a:cubicBezTo>
                        <a:cubicBezTo>
                          <a:pt x="3547970" y="-871"/>
                          <a:pt x="3451521" y="27300"/>
                          <a:pt x="3201909" y="13716"/>
                        </a:cubicBezTo>
                        <a:cubicBezTo>
                          <a:pt x="2952297" y="132"/>
                          <a:pt x="2543413" y="1457"/>
                          <a:pt x="2360729" y="13716"/>
                        </a:cubicBezTo>
                        <a:cubicBezTo>
                          <a:pt x="2178045" y="25975"/>
                          <a:pt x="1906056" y="21275"/>
                          <a:pt x="1682359" y="13716"/>
                        </a:cubicBezTo>
                        <a:cubicBezTo>
                          <a:pt x="1458662" y="6158"/>
                          <a:pt x="1330405" y="3474"/>
                          <a:pt x="1166797" y="13716"/>
                        </a:cubicBezTo>
                        <a:cubicBezTo>
                          <a:pt x="1003189" y="23958"/>
                          <a:pt x="278098" y="14961"/>
                          <a:pt x="0" y="13716"/>
                        </a:cubicBezTo>
                        <a:cubicBezTo>
                          <a:pt x="303" y="7982"/>
                          <a:pt x="182" y="520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DF42188-C1B8-7248-9A06-8C224F1512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447037"/>
            <a:ext cx="8140445" cy="3422619"/>
          </a:xfrm>
        </p:spPr>
        <p:txBody>
          <a:bodyPr>
            <a:normAutofit/>
          </a:bodyPr>
          <a:lstStyle/>
          <a:p>
            <a:r>
              <a:rPr lang="pt-BR" dirty="0"/>
              <a:t>Contabiliza a ocorrência de fenômenos associados a variáveis categóricas</a:t>
            </a:r>
          </a:p>
          <a:p>
            <a:r>
              <a:rPr lang="pt-BR" dirty="0"/>
              <a:t>Verifica se a distribuição dos valores assumidos pela variável aleatória é consistente com a distribuição esperada para o fenômeno</a:t>
            </a:r>
          </a:p>
          <a:p>
            <a:pPr lvl="1"/>
            <a:r>
              <a:rPr lang="pt-BR" sz="1800" dirty="0"/>
              <a:t>Medida de divergência entre distribuição de dados e uma distribuição esperada</a:t>
            </a:r>
          </a:p>
          <a:p>
            <a:pPr lvl="1"/>
            <a:r>
              <a:rPr lang="pt-BR" sz="1800" dirty="0"/>
              <a:t>Avaliar como esperaríamos que as </a:t>
            </a:r>
            <a:r>
              <a:rPr lang="pt-BR" sz="1800" i="1" dirty="0"/>
              <a:t>N</a:t>
            </a:r>
            <a:r>
              <a:rPr lang="pt-BR" sz="1800" dirty="0"/>
              <a:t> medidas estivessem distribuídas e então comparar com a distribuição observada. </a:t>
            </a:r>
          </a:p>
        </p:txBody>
      </p:sp>
    </p:spTree>
    <p:extLst>
      <p:ext uri="{BB962C8B-B14F-4D97-AF65-F5344CB8AC3E}">
        <p14:creationId xmlns:p14="http://schemas.microsoft.com/office/powerpoint/2010/main" val="3527646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154931B-EFDE-D740-9295-56722AD2E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3"/>
            <a:ext cx="7886700" cy="994173"/>
          </a:xfrm>
        </p:spPr>
        <p:txBody>
          <a:bodyPr>
            <a:normAutofit/>
          </a:bodyPr>
          <a:lstStyle/>
          <a:p>
            <a:r>
              <a:rPr lang="pt-BR" sz="3800"/>
              <a:t>Objetivos da Qui-quadrado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1777" y="1258029"/>
            <a:ext cx="8140446" cy="13716"/>
          </a:xfrm>
          <a:custGeom>
            <a:avLst/>
            <a:gdLst>
              <a:gd name="connsiteX0" fmla="*/ 0 w 8140446"/>
              <a:gd name="connsiteY0" fmla="*/ 0 h 13716"/>
              <a:gd name="connsiteX1" fmla="*/ 434157 w 8140446"/>
              <a:gd name="connsiteY1" fmla="*/ 0 h 13716"/>
              <a:gd name="connsiteX2" fmla="*/ 1193932 w 8140446"/>
              <a:gd name="connsiteY2" fmla="*/ 0 h 13716"/>
              <a:gd name="connsiteX3" fmla="*/ 1628089 w 8140446"/>
              <a:gd name="connsiteY3" fmla="*/ 0 h 13716"/>
              <a:gd name="connsiteX4" fmla="*/ 2225055 w 8140446"/>
              <a:gd name="connsiteY4" fmla="*/ 0 h 13716"/>
              <a:gd name="connsiteX5" fmla="*/ 3066235 w 8140446"/>
              <a:gd name="connsiteY5" fmla="*/ 0 h 13716"/>
              <a:gd name="connsiteX6" fmla="*/ 3744605 w 8140446"/>
              <a:gd name="connsiteY6" fmla="*/ 0 h 13716"/>
              <a:gd name="connsiteX7" fmla="*/ 4504380 w 8140446"/>
              <a:gd name="connsiteY7" fmla="*/ 0 h 13716"/>
              <a:gd name="connsiteX8" fmla="*/ 5101346 w 8140446"/>
              <a:gd name="connsiteY8" fmla="*/ 0 h 13716"/>
              <a:gd name="connsiteX9" fmla="*/ 5779717 w 8140446"/>
              <a:gd name="connsiteY9" fmla="*/ 0 h 13716"/>
              <a:gd name="connsiteX10" fmla="*/ 6620896 w 8140446"/>
              <a:gd name="connsiteY10" fmla="*/ 0 h 13716"/>
              <a:gd name="connsiteX11" fmla="*/ 7136458 w 8140446"/>
              <a:gd name="connsiteY11" fmla="*/ 0 h 13716"/>
              <a:gd name="connsiteX12" fmla="*/ 8140446 w 8140446"/>
              <a:gd name="connsiteY12" fmla="*/ 0 h 13716"/>
              <a:gd name="connsiteX13" fmla="*/ 8140446 w 8140446"/>
              <a:gd name="connsiteY13" fmla="*/ 13716 h 13716"/>
              <a:gd name="connsiteX14" fmla="*/ 7543480 w 8140446"/>
              <a:gd name="connsiteY14" fmla="*/ 13716 h 13716"/>
              <a:gd name="connsiteX15" fmla="*/ 7109323 w 8140446"/>
              <a:gd name="connsiteY15" fmla="*/ 13716 h 13716"/>
              <a:gd name="connsiteX16" fmla="*/ 6430952 w 8140446"/>
              <a:gd name="connsiteY16" fmla="*/ 13716 h 13716"/>
              <a:gd name="connsiteX17" fmla="*/ 5915391 w 8140446"/>
              <a:gd name="connsiteY17" fmla="*/ 13716 h 13716"/>
              <a:gd name="connsiteX18" fmla="*/ 5237020 w 8140446"/>
              <a:gd name="connsiteY18" fmla="*/ 13716 h 13716"/>
              <a:gd name="connsiteX19" fmla="*/ 4558650 w 8140446"/>
              <a:gd name="connsiteY19" fmla="*/ 13716 h 13716"/>
              <a:gd name="connsiteX20" fmla="*/ 3880279 w 8140446"/>
              <a:gd name="connsiteY20" fmla="*/ 13716 h 13716"/>
              <a:gd name="connsiteX21" fmla="*/ 3201909 w 8140446"/>
              <a:gd name="connsiteY21" fmla="*/ 13716 h 13716"/>
              <a:gd name="connsiteX22" fmla="*/ 2604943 w 8140446"/>
              <a:gd name="connsiteY22" fmla="*/ 13716 h 13716"/>
              <a:gd name="connsiteX23" fmla="*/ 1845168 w 8140446"/>
              <a:gd name="connsiteY23" fmla="*/ 13716 h 13716"/>
              <a:gd name="connsiteX24" fmla="*/ 1166797 w 8140446"/>
              <a:gd name="connsiteY24" fmla="*/ 13716 h 13716"/>
              <a:gd name="connsiteX25" fmla="*/ 0 w 8140446"/>
              <a:gd name="connsiteY25" fmla="*/ 13716 h 13716"/>
              <a:gd name="connsiteX26" fmla="*/ 0 w 8140446"/>
              <a:gd name="connsiteY26" fmla="*/ 0 h 13716"/>
              <a:gd name="connsiteX0" fmla="*/ 0 w 8140446"/>
              <a:gd name="connsiteY0" fmla="*/ 0 h 13716"/>
              <a:gd name="connsiteX1" fmla="*/ 596966 w 8140446"/>
              <a:gd name="connsiteY1" fmla="*/ 0 h 13716"/>
              <a:gd name="connsiteX2" fmla="*/ 1031123 w 8140446"/>
              <a:gd name="connsiteY2" fmla="*/ 0 h 13716"/>
              <a:gd name="connsiteX3" fmla="*/ 1872303 w 8140446"/>
              <a:gd name="connsiteY3" fmla="*/ 0 h 13716"/>
              <a:gd name="connsiteX4" fmla="*/ 2469269 w 8140446"/>
              <a:gd name="connsiteY4" fmla="*/ 0 h 13716"/>
              <a:gd name="connsiteX5" fmla="*/ 3066235 w 8140446"/>
              <a:gd name="connsiteY5" fmla="*/ 0 h 13716"/>
              <a:gd name="connsiteX6" fmla="*/ 3907414 w 8140446"/>
              <a:gd name="connsiteY6" fmla="*/ 0 h 13716"/>
              <a:gd name="connsiteX7" fmla="*/ 4422976 w 8140446"/>
              <a:gd name="connsiteY7" fmla="*/ 0 h 13716"/>
              <a:gd name="connsiteX8" fmla="*/ 5264155 w 8140446"/>
              <a:gd name="connsiteY8" fmla="*/ 0 h 13716"/>
              <a:gd name="connsiteX9" fmla="*/ 6105335 w 8140446"/>
              <a:gd name="connsiteY9" fmla="*/ 0 h 13716"/>
              <a:gd name="connsiteX10" fmla="*/ 6783705 w 8140446"/>
              <a:gd name="connsiteY10" fmla="*/ 0 h 13716"/>
              <a:gd name="connsiteX11" fmla="*/ 8140446 w 8140446"/>
              <a:gd name="connsiteY11" fmla="*/ 0 h 13716"/>
              <a:gd name="connsiteX12" fmla="*/ 8140446 w 8140446"/>
              <a:gd name="connsiteY12" fmla="*/ 13716 h 13716"/>
              <a:gd name="connsiteX13" fmla="*/ 7706289 w 8140446"/>
              <a:gd name="connsiteY13" fmla="*/ 13716 h 13716"/>
              <a:gd name="connsiteX14" fmla="*/ 6865109 w 8140446"/>
              <a:gd name="connsiteY14" fmla="*/ 13716 h 13716"/>
              <a:gd name="connsiteX15" fmla="*/ 6349548 w 8140446"/>
              <a:gd name="connsiteY15" fmla="*/ 13716 h 13716"/>
              <a:gd name="connsiteX16" fmla="*/ 5671177 w 8140446"/>
              <a:gd name="connsiteY16" fmla="*/ 13716 h 13716"/>
              <a:gd name="connsiteX17" fmla="*/ 4829998 w 8140446"/>
              <a:gd name="connsiteY17" fmla="*/ 13716 h 13716"/>
              <a:gd name="connsiteX18" fmla="*/ 4151627 w 8140446"/>
              <a:gd name="connsiteY18" fmla="*/ 13716 h 13716"/>
              <a:gd name="connsiteX19" fmla="*/ 3717470 w 8140446"/>
              <a:gd name="connsiteY19" fmla="*/ 13716 h 13716"/>
              <a:gd name="connsiteX20" fmla="*/ 3201909 w 8140446"/>
              <a:gd name="connsiteY20" fmla="*/ 13716 h 13716"/>
              <a:gd name="connsiteX21" fmla="*/ 2360729 w 8140446"/>
              <a:gd name="connsiteY21" fmla="*/ 13716 h 13716"/>
              <a:gd name="connsiteX22" fmla="*/ 1682359 w 8140446"/>
              <a:gd name="connsiteY22" fmla="*/ 13716 h 13716"/>
              <a:gd name="connsiteX23" fmla="*/ 1166797 w 8140446"/>
              <a:gd name="connsiteY23" fmla="*/ 13716 h 13716"/>
              <a:gd name="connsiteX24" fmla="*/ 0 w 8140446"/>
              <a:gd name="connsiteY24" fmla="*/ 13716 h 13716"/>
              <a:gd name="connsiteX25" fmla="*/ 0 w 8140446"/>
              <a:gd name="connsiteY25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8140446" h="13716" fill="none" extrusionOk="0">
                <a:moveTo>
                  <a:pt x="0" y="0"/>
                </a:moveTo>
                <a:cubicBezTo>
                  <a:pt x="87427" y="6231"/>
                  <a:pt x="309612" y="-26324"/>
                  <a:pt x="434157" y="0"/>
                </a:cubicBezTo>
                <a:cubicBezTo>
                  <a:pt x="536972" y="29330"/>
                  <a:pt x="959392" y="28619"/>
                  <a:pt x="1193932" y="0"/>
                </a:cubicBezTo>
                <a:cubicBezTo>
                  <a:pt x="1446097" y="13819"/>
                  <a:pt x="1471680" y="7203"/>
                  <a:pt x="1628089" y="0"/>
                </a:cubicBezTo>
                <a:cubicBezTo>
                  <a:pt x="1817415" y="4047"/>
                  <a:pt x="1949536" y="-59324"/>
                  <a:pt x="2225055" y="0"/>
                </a:cubicBezTo>
                <a:cubicBezTo>
                  <a:pt x="2520490" y="18365"/>
                  <a:pt x="2717469" y="18707"/>
                  <a:pt x="3066235" y="0"/>
                </a:cubicBezTo>
                <a:cubicBezTo>
                  <a:pt x="3437075" y="3751"/>
                  <a:pt x="3408347" y="31644"/>
                  <a:pt x="3744605" y="0"/>
                </a:cubicBezTo>
                <a:cubicBezTo>
                  <a:pt x="4097249" y="-11527"/>
                  <a:pt x="4249699" y="-32555"/>
                  <a:pt x="4504380" y="0"/>
                </a:cubicBezTo>
                <a:cubicBezTo>
                  <a:pt x="4737570" y="17980"/>
                  <a:pt x="4877497" y="1006"/>
                  <a:pt x="5101346" y="0"/>
                </a:cubicBezTo>
                <a:cubicBezTo>
                  <a:pt x="5359305" y="-15330"/>
                  <a:pt x="5447195" y="7257"/>
                  <a:pt x="5779717" y="0"/>
                </a:cubicBezTo>
                <a:cubicBezTo>
                  <a:pt x="6090019" y="-17621"/>
                  <a:pt x="6273151" y="4279"/>
                  <a:pt x="6620896" y="0"/>
                </a:cubicBezTo>
                <a:cubicBezTo>
                  <a:pt x="6968586" y="34056"/>
                  <a:pt x="6990073" y="23587"/>
                  <a:pt x="7136458" y="0"/>
                </a:cubicBezTo>
                <a:cubicBezTo>
                  <a:pt x="7320575" y="20480"/>
                  <a:pt x="7847401" y="-6173"/>
                  <a:pt x="8140446" y="0"/>
                </a:cubicBezTo>
                <a:cubicBezTo>
                  <a:pt x="8139575" y="3138"/>
                  <a:pt x="8140433" y="8565"/>
                  <a:pt x="8140446" y="13716"/>
                </a:cubicBezTo>
                <a:cubicBezTo>
                  <a:pt x="7908069" y="-25208"/>
                  <a:pt x="7683037" y="17405"/>
                  <a:pt x="7543480" y="13716"/>
                </a:cubicBezTo>
                <a:cubicBezTo>
                  <a:pt x="7393752" y="5478"/>
                  <a:pt x="7221032" y="-7801"/>
                  <a:pt x="7109323" y="13716"/>
                </a:cubicBezTo>
                <a:cubicBezTo>
                  <a:pt x="7015297" y="17911"/>
                  <a:pt x="6599332" y="36327"/>
                  <a:pt x="6430952" y="13716"/>
                </a:cubicBezTo>
                <a:cubicBezTo>
                  <a:pt x="6292915" y="-38722"/>
                  <a:pt x="6142305" y="16935"/>
                  <a:pt x="5915391" y="13716"/>
                </a:cubicBezTo>
                <a:cubicBezTo>
                  <a:pt x="5682725" y="43271"/>
                  <a:pt x="5440566" y="26848"/>
                  <a:pt x="5237020" y="13716"/>
                </a:cubicBezTo>
                <a:cubicBezTo>
                  <a:pt x="5046456" y="6005"/>
                  <a:pt x="4706449" y="47404"/>
                  <a:pt x="4558650" y="13716"/>
                </a:cubicBezTo>
                <a:cubicBezTo>
                  <a:pt x="4361396" y="-5559"/>
                  <a:pt x="4145362" y="-26875"/>
                  <a:pt x="3880279" y="13716"/>
                </a:cubicBezTo>
                <a:cubicBezTo>
                  <a:pt x="3610716" y="20839"/>
                  <a:pt x="3472690" y="-564"/>
                  <a:pt x="3201909" y="13716"/>
                </a:cubicBezTo>
                <a:cubicBezTo>
                  <a:pt x="2913595" y="30525"/>
                  <a:pt x="2753317" y="-5721"/>
                  <a:pt x="2604943" y="13716"/>
                </a:cubicBezTo>
                <a:cubicBezTo>
                  <a:pt x="2450130" y="32417"/>
                  <a:pt x="1974183" y="35587"/>
                  <a:pt x="1845168" y="13716"/>
                </a:cubicBezTo>
                <a:cubicBezTo>
                  <a:pt x="1677929" y="-4352"/>
                  <a:pt x="1378098" y="-5344"/>
                  <a:pt x="1166797" y="13716"/>
                </a:cubicBezTo>
                <a:cubicBezTo>
                  <a:pt x="921150" y="48705"/>
                  <a:pt x="327457" y="42725"/>
                  <a:pt x="0" y="13716"/>
                </a:cubicBezTo>
                <a:cubicBezTo>
                  <a:pt x="-457" y="9675"/>
                  <a:pt x="580" y="3290"/>
                  <a:pt x="0" y="0"/>
                </a:cubicBezTo>
                <a:close/>
              </a:path>
              <a:path w="8140446" h="13716" stroke="0" extrusionOk="0">
                <a:moveTo>
                  <a:pt x="0" y="0"/>
                </a:moveTo>
                <a:cubicBezTo>
                  <a:pt x="136968" y="-25482"/>
                  <a:pt x="379786" y="11224"/>
                  <a:pt x="596966" y="0"/>
                </a:cubicBezTo>
                <a:cubicBezTo>
                  <a:pt x="815878" y="-21223"/>
                  <a:pt x="832062" y="11868"/>
                  <a:pt x="1031123" y="0"/>
                </a:cubicBezTo>
                <a:cubicBezTo>
                  <a:pt x="1256800" y="-30738"/>
                  <a:pt x="1658090" y="-20345"/>
                  <a:pt x="1872303" y="0"/>
                </a:cubicBezTo>
                <a:cubicBezTo>
                  <a:pt x="2115604" y="28431"/>
                  <a:pt x="2277865" y="-40642"/>
                  <a:pt x="2469269" y="0"/>
                </a:cubicBezTo>
                <a:cubicBezTo>
                  <a:pt x="2679731" y="25919"/>
                  <a:pt x="2788602" y="-6498"/>
                  <a:pt x="3066235" y="0"/>
                </a:cubicBezTo>
                <a:cubicBezTo>
                  <a:pt x="3325663" y="-14487"/>
                  <a:pt x="3706561" y="67517"/>
                  <a:pt x="3907414" y="0"/>
                </a:cubicBezTo>
                <a:cubicBezTo>
                  <a:pt x="4127229" y="-37113"/>
                  <a:pt x="4179037" y="-8167"/>
                  <a:pt x="4422976" y="0"/>
                </a:cubicBezTo>
                <a:cubicBezTo>
                  <a:pt x="4683575" y="-28486"/>
                  <a:pt x="5055803" y="-13799"/>
                  <a:pt x="5264155" y="0"/>
                </a:cubicBezTo>
                <a:cubicBezTo>
                  <a:pt x="5513566" y="14315"/>
                  <a:pt x="5735215" y="2768"/>
                  <a:pt x="6105335" y="0"/>
                </a:cubicBezTo>
                <a:cubicBezTo>
                  <a:pt x="6510913" y="-12587"/>
                  <a:pt x="6456171" y="3247"/>
                  <a:pt x="6783705" y="0"/>
                </a:cubicBezTo>
                <a:cubicBezTo>
                  <a:pt x="7057099" y="-15461"/>
                  <a:pt x="7592067" y="5384"/>
                  <a:pt x="8140446" y="0"/>
                </a:cubicBezTo>
                <a:cubicBezTo>
                  <a:pt x="8139761" y="5232"/>
                  <a:pt x="8140368" y="9058"/>
                  <a:pt x="8140446" y="13716"/>
                </a:cubicBezTo>
                <a:cubicBezTo>
                  <a:pt x="7961834" y="3834"/>
                  <a:pt x="7874097" y="5778"/>
                  <a:pt x="7706289" y="13716"/>
                </a:cubicBezTo>
                <a:cubicBezTo>
                  <a:pt x="7582508" y="-19492"/>
                  <a:pt x="7179551" y="-37683"/>
                  <a:pt x="6865109" y="13716"/>
                </a:cubicBezTo>
                <a:cubicBezTo>
                  <a:pt x="6583382" y="19545"/>
                  <a:pt x="6525821" y="32124"/>
                  <a:pt x="6349548" y="13716"/>
                </a:cubicBezTo>
                <a:cubicBezTo>
                  <a:pt x="6209953" y="6309"/>
                  <a:pt x="5959707" y="-52400"/>
                  <a:pt x="5671177" y="13716"/>
                </a:cubicBezTo>
                <a:cubicBezTo>
                  <a:pt x="5387744" y="25237"/>
                  <a:pt x="5228514" y="96935"/>
                  <a:pt x="4829998" y="13716"/>
                </a:cubicBezTo>
                <a:cubicBezTo>
                  <a:pt x="4415646" y="-33168"/>
                  <a:pt x="4343809" y="24382"/>
                  <a:pt x="4151627" y="13716"/>
                </a:cubicBezTo>
                <a:cubicBezTo>
                  <a:pt x="3950673" y="-14368"/>
                  <a:pt x="3879947" y="36571"/>
                  <a:pt x="3717470" y="13716"/>
                </a:cubicBezTo>
                <a:cubicBezTo>
                  <a:pt x="3558660" y="5538"/>
                  <a:pt x="3468854" y="24803"/>
                  <a:pt x="3201909" y="13716"/>
                </a:cubicBezTo>
                <a:cubicBezTo>
                  <a:pt x="2965673" y="5933"/>
                  <a:pt x="2568327" y="17544"/>
                  <a:pt x="2360729" y="13716"/>
                </a:cubicBezTo>
                <a:cubicBezTo>
                  <a:pt x="2171885" y="44572"/>
                  <a:pt x="1923258" y="11448"/>
                  <a:pt x="1682359" y="13716"/>
                </a:cubicBezTo>
                <a:cubicBezTo>
                  <a:pt x="1430698" y="-6950"/>
                  <a:pt x="1324229" y="-6323"/>
                  <a:pt x="1166797" y="13716"/>
                </a:cubicBezTo>
                <a:cubicBezTo>
                  <a:pt x="1001390" y="37223"/>
                  <a:pt x="324313" y="53392"/>
                  <a:pt x="0" y="13716"/>
                </a:cubicBezTo>
                <a:cubicBezTo>
                  <a:pt x="427" y="7441"/>
                  <a:pt x="425" y="4765"/>
                  <a:pt x="0" y="0"/>
                </a:cubicBezTo>
                <a:close/>
              </a:path>
              <a:path w="8140446" h="13716" fill="none" stroke="0" extrusionOk="0">
                <a:moveTo>
                  <a:pt x="0" y="0"/>
                </a:moveTo>
                <a:cubicBezTo>
                  <a:pt x="69532" y="-6557"/>
                  <a:pt x="264219" y="3919"/>
                  <a:pt x="434157" y="0"/>
                </a:cubicBezTo>
                <a:cubicBezTo>
                  <a:pt x="600013" y="9090"/>
                  <a:pt x="921449" y="-13478"/>
                  <a:pt x="1193932" y="0"/>
                </a:cubicBezTo>
                <a:cubicBezTo>
                  <a:pt x="1443592" y="14844"/>
                  <a:pt x="1471188" y="10722"/>
                  <a:pt x="1628089" y="0"/>
                </a:cubicBezTo>
                <a:cubicBezTo>
                  <a:pt x="1750006" y="-24149"/>
                  <a:pt x="1967480" y="-14904"/>
                  <a:pt x="2225055" y="0"/>
                </a:cubicBezTo>
                <a:cubicBezTo>
                  <a:pt x="2503918" y="19247"/>
                  <a:pt x="2709263" y="-16351"/>
                  <a:pt x="3066235" y="0"/>
                </a:cubicBezTo>
                <a:cubicBezTo>
                  <a:pt x="3429723" y="-1627"/>
                  <a:pt x="3399401" y="30976"/>
                  <a:pt x="3744605" y="0"/>
                </a:cubicBezTo>
                <a:cubicBezTo>
                  <a:pt x="4081920" y="-40602"/>
                  <a:pt x="4258272" y="-2441"/>
                  <a:pt x="4504380" y="0"/>
                </a:cubicBezTo>
                <a:cubicBezTo>
                  <a:pt x="4760039" y="21121"/>
                  <a:pt x="4866555" y="-1351"/>
                  <a:pt x="5101346" y="0"/>
                </a:cubicBezTo>
                <a:cubicBezTo>
                  <a:pt x="5336279" y="1859"/>
                  <a:pt x="5465100" y="30801"/>
                  <a:pt x="5779717" y="0"/>
                </a:cubicBezTo>
                <a:cubicBezTo>
                  <a:pt x="6117018" y="-2879"/>
                  <a:pt x="6273497" y="-5002"/>
                  <a:pt x="6620896" y="0"/>
                </a:cubicBezTo>
                <a:cubicBezTo>
                  <a:pt x="6972306" y="38666"/>
                  <a:pt x="6992056" y="28334"/>
                  <a:pt x="7136458" y="0"/>
                </a:cubicBezTo>
                <a:cubicBezTo>
                  <a:pt x="7325567" y="-61201"/>
                  <a:pt x="7766555" y="-88399"/>
                  <a:pt x="8140446" y="0"/>
                </a:cubicBezTo>
                <a:cubicBezTo>
                  <a:pt x="8140370" y="2812"/>
                  <a:pt x="8139830" y="9122"/>
                  <a:pt x="8140446" y="13716"/>
                </a:cubicBezTo>
                <a:cubicBezTo>
                  <a:pt x="7892673" y="-8584"/>
                  <a:pt x="7668025" y="-3922"/>
                  <a:pt x="7543480" y="13716"/>
                </a:cubicBezTo>
                <a:cubicBezTo>
                  <a:pt x="7406710" y="-8039"/>
                  <a:pt x="7207646" y="4321"/>
                  <a:pt x="7109323" y="13716"/>
                </a:cubicBezTo>
                <a:cubicBezTo>
                  <a:pt x="6993037" y="44439"/>
                  <a:pt x="6598723" y="54833"/>
                  <a:pt x="6430952" y="13716"/>
                </a:cubicBezTo>
                <a:cubicBezTo>
                  <a:pt x="6284771" y="10743"/>
                  <a:pt x="6162730" y="15778"/>
                  <a:pt x="5915391" y="13716"/>
                </a:cubicBezTo>
                <a:cubicBezTo>
                  <a:pt x="5684668" y="9031"/>
                  <a:pt x="5422852" y="49046"/>
                  <a:pt x="5237020" y="13716"/>
                </a:cubicBezTo>
                <a:cubicBezTo>
                  <a:pt x="5035482" y="21724"/>
                  <a:pt x="4719808" y="50573"/>
                  <a:pt x="4558650" y="13716"/>
                </a:cubicBezTo>
                <a:cubicBezTo>
                  <a:pt x="4375169" y="-40159"/>
                  <a:pt x="4137553" y="7514"/>
                  <a:pt x="3880279" y="13716"/>
                </a:cubicBezTo>
                <a:cubicBezTo>
                  <a:pt x="3624533" y="28076"/>
                  <a:pt x="3467387" y="1908"/>
                  <a:pt x="3201909" y="13716"/>
                </a:cubicBezTo>
                <a:cubicBezTo>
                  <a:pt x="2918126" y="68770"/>
                  <a:pt x="2717830" y="-21728"/>
                  <a:pt x="2604943" y="13716"/>
                </a:cubicBezTo>
                <a:cubicBezTo>
                  <a:pt x="2496133" y="39953"/>
                  <a:pt x="2003915" y="13682"/>
                  <a:pt x="1845168" y="13716"/>
                </a:cubicBezTo>
                <a:cubicBezTo>
                  <a:pt x="1694518" y="10417"/>
                  <a:pt x="1344959" y="39616"/>
                  <a:pt x="1166797" y="13716"/>
                </a:cubicBezTo>
                <a:cubicBezTo>
                  <a:pt x="935925" y="64879"/>
                  <a:pt x="319712" y="-68544"/>
                  <a:pt x="0" y="13716"/>
                </a:cubicBezTo>
                <a:cubicBezTo>
                  <a:pt x="203" y="9362"/>
                  <a:pt x="845" y="2328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8140446"/>
                      <a:gd name="connsiteY0" fmla="*/ 0 h 13716"/>
                      <a:gd name="connsiteX1" fmla="*/ 434157 w 8140446"/>
                      <a:gd name="connsiteY1" fmla="*/ 0 h 13716"/>
                      <a:gd name="connsiteX2" fmla="*/ 1193932 w 8140446"/>
                      <a:gd name="connsiteY2" fmla="*/ 0 h 13716"/>
                      <a:gd name="connsiteX3" fmla="*/ 1628089 w 8140446"/>
                      <a:gd name="connsiteY3" fmla="*/ 0 h 13716"/>
                      <a:gd name="connsiteX4" fmla="*/ 2225055 w 8140446"/>
                      <a:gd name="connsiteY4" fmla="*/ 0 h 13716"/>
                      <a:gd name="connsiteX5" fmla="*/ 3066235 w 8140446"/>
                      <a:gd name="connsiteY5" fmla="*/ 0 h 13716"/>
                      <a:gd name="connsiteX6" fmla="*/ 3744605 w 8140446"/>
                      <a:gd name="connsiteY6" fmla="*/ 0 h 13716"/>
                      <a:gd name="connsiteX7" fmla="*/ 4504380 w 8140446"/>
                      <a:gd name="connsiteY7" fmla="*/ 0 h 13716"/>
                      <a:gd name="connsiteX8" fmla="*/ 5101346 w 8140446"/>
                      <a:gd name="connsiteY8" fmla="*/ 0 h 13716"/>
                      <a:gd name="connsiteX9" fmla="*/ 5779717 w 8140446"/>
                      <a:gd name="connsiteY9" fmla="*/ 0 h 13716"/>
                      <a:gd name="connsiteX10" fmla="*/ 6620896 w 8140446"/>
                      <a:gd name="connsiteY10" fmla="*/ 0 h 13716"/>
                      <a:gd name="connsiteX11" fmla="*/ 7136458 w 8140446"/>
                      <a:gd name="connsiteY11" fmla="*/ 0 h 13716"/>
                      <a:gd name="connsiteX12" fmla="*/ 8140446 w 8140446"/>
                      <a:gd name="connsiteY12" fmla="*/ 0 h 13716"/>
                      <a:gd name="connsiteX13" fmla="*/ 8140446 w 8140446"/>
                      <a:gd name="connsiteY13" fmla="*/ 13716 h 13716"/>
                      <a:gd name="connsiteX14" fmla="*/ 7543480 w 8140446"/>
                      <a:gd name="connsiteY14" fmla="*/ 13716 h 13716"/>
                      <a:gd name="connsiteX15" fmla="*/ 7109323 w 8140446"/>
                      <a:gd name="connsiteY15" fmla="*/ 13716 h 13716"/>
                      <a:gd name="connsiteX16" fmla="*/ 6430952 w 8140446"/>
                      <a:gd name="connsiteY16" fmla="*/ 13716 h 13716"/>
                      <a:gd name="connsiteX17" fmla="*/ 5915391 w 8140446"/>
                      <a:gd name="connsiteY17" fmla="*/ 13716 h 13716"/>
                      <a:gd name="connsiteX18" fmla="*/ 5237020 w 8140446"/>
                      <a:gd name="connsiteY18" fmla="*/ 13716 h 13716"/>
                      <a:gd name="connsiteX19" fmla="*/ 4558650 w 8140446"/>
                      <a:gd name="connsiteY19" fmla="*/ 13716 h 13716"/>
                      <a:gd name="connsiteX20" fmla="*/ 3880279 w 8140446"/>
                      <a:gd name="connsiteY20" fmla="*/ 13716 h 13716"/>
                      <a:gd name="connsiteX21" fmla="*/ 3201909 w 8140446"/>
                      <a:gd name="connsiteY21" fmla="*/ 13716 h 13716"/>
                      <a:gd name="connsiteX22" fmla="*/ 2604943 w 8140446"/>
                      <a:gd name="connsiteY22" fmla="*/ 13716 h 13716"/>
                      <a:gd name="connsiteX23" fmla="*/ 1845168 w 8140446"/>
                      <a:gd name="connsiteY23" fmla="*/ 13716 h 13716"/>
                      <a:gd name="connsiteX24" fmla="*/ 1166797 w 8140446"/>
                      <a:gd name="connsiteY24" fmla="*/ 13716 h 13716"/>
                      <a:gd name="connsiteX25" fmla="*/ 0 w 8140446"/>
                      <a:gd name="connsiteY25" fmla="*/ 13716 h 13716"/>
                      <a:gd name="connsiteX26" fmla="*/ 0 w 8140446"/>
                      <a:gd name="connsiteY26" fmla="*/ 0 h 137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8140446" h="13716" fill="none" extrusionOk="0">
                        <a:moveTo>
                          <a:pt x="0" y="0"/>
                        </a:moveTo>
                        <a:cubicBezTo>
                          <a:pt x="94920" y="9103"/>
                          <a:pt x="287892" y="-4966"/>
                          <a:pt x="434157" y="0"/>
                        </a:cubicBezTo>
                        <a:cubicBezTo>
                          <a:pt x="580422" y="4966"/>
                          <a:pt x="943595" y="-14182"/>
                          <a:pt x="1193932" y="0"/>
                        </a:cubicBezTo>
                        <a:cubicBezTo>
                          <a:pt x="1444270" y="14182"/>
                          <a:pt x="1472129" y="5523"/>
                          <a:pt x="1628089" y="0"/>
                        </a:cubicBezTo>
                        <a:cubicBezTo>
                          <a:pt x="1784049" y="-5523"/>
                          <a:pt x="1962419" y="-17322"/>
                          <a:pt x="2225055" y="0"/>
                        </a:cubicBezTo>
                        <a:cubicBezTo>
                          <a:pt x="2487691" y="17322"/>
                          <a:pt x="2700681" y="1311"/>
                          <a:pt x="3066235" y="0"/>
                        </a:cubicBezTo>
                        <a:cubicBezTo>
                          <a:pt x="3431789" y="-1311"/>
                          <a:pt x="3405662" y="25081"/>
                          <a:pt x="3744605" y="0"/>
                        </a:cubicBezTo>
                        <a:cubicBezTo>
                          <a:pt x="4083548" y="-25081"/>
                          <a:pt x="4265111" y="-11945"/>
                          <a:pt x="4504380" y="0"/>
                        </a:cubicBezTo>
                        <a:cubicBezTo>
                          <a:pt x="4743649" y="11945"/>
                          <a:pt x="4860394" y="-2832"/>
                          <a:pt x="5101346" y="0"/>
                        </a:cubicBezTo>
                        <a:cubicBezTo>
                          <a:pt x="5342298" y="2832"/>
                          <a:pt x="5456387" y="23676"/>
                          <a:pt x="5779717" y="0"/>
                        </a:cubicBezTo>
                        <a:cubicBezTo>
                          <a:pt x="6103047" y="-23676"/>
                          <a:pt x="6270379" y="-37291"/>
                          <a:pt x="6620896" y="0"/>
                        </a:cubicBezTo>
                        <a:cubicBezTo>
                          <a:pt x="6971413" y="37291"/>
                          <a:pt x="6989068" y="24674"/>
                          <a:pt x="7136458" y="0"/>
                        </a:cubicBezTo>
                        <a:cubicBezTo>
                          <a:pt x="7283848" y="-24674"/>
                          <a:pt x="7752532" y="-22436"/>
                          <a:pt x="8140446" y="0"/>
                        </a:cubicBezTo>
                        <a:cubicBezTo>
                          <a:pt x="8140543" y="2784"/>
                          <a:pt x="8140462" y="9558"/>
                          <a:pt x="8140446" y="13716"/>
                        </a:cubicBezTo>
                        <a:cubicBezTo>
                          <a:pt x="7906329" y="-7615"/>
                          <a:pt x="7681180" y="22893"/>
                          <a:pt x="7543480" y="13716"/>
                        </a:cubicBezTo>
                        <a:cubicBezTo>
                          <a:pt x="7405780" y="4539"/>
                          <a:pt x="7216607" y="-912"/>
                          <a:pt x="7109323" y="13716"/>
                        </a:cubicBezTo>
                        <a:cubicBezTo>
                          <a:pt x="7002039" y="28344"/>
                          <a:pt x="6576231" y="38120"/>
                          <a:pt x="6430952" y="13716"/>
                        </a:cubicBezTo>
                        <a:cubicBezTo>
                          <a:pt x="6285673" y="-10688"/>
                          <a:pt x="6138840" y="29949"/>
                          <a:pt x="5915391" y="13716"/>
                        </a:cubicBezTo>
                        <a:cubicBezTo>
                          <a:pt x="5691942" y="-2517"/>
                          <a:pt x="5459460" y="47094"/>
                          <a:pt x="5237020" y="13716"/>
                        </a:cubicBezTo>
                        <a:cubicBezTo>
                          <a:pt x="5014580" y="-19662"/>
                          <a:pt x="4747677" y="35877"/>
                          <a:pt x="4558650" y="13716"/>
                        </a:cubicBezTo>
                        <a:cubicBezTo>
                          <a:pt x="4369623" y="-8445"/>
                          <a:pt x="4146061" y="7996"/>
                          <a:pt x="3880279" y="13716"/>
                        </a:cubicBezTo>
                        <a:cubicBezTo>
                          <a:pt x="3614497" y="19436"/>
                          <a:pt x="3473808" y="-17480"/>
                          <a:pt x="3201909" y="13716"/>
                        </a:cubicBezTo>
                        <a:cubicBezTo>
                          <a:pt x="2930010" y="44912"/>
                          <a:pt x="2728175" y="-8002"/>
                          <a:pt x="2604943" y="13716"/>
                        </a:cubicBezTo>
                        <a:cubicBezTo>
                          <a:pt x="2481711" y="35434"/>
                          <a:pt x="2004334" y="22380"/>
                          <a:pt x="1845168" y="13716"/>
                        </a:cubicBezTo>
                        <a:cubicBezTo>
                          <a:pt x="1686003" y="5052"/>
                          <a:pt x="1375070" y="33008"/>
                          <a:pt x="1166797" y="13716"/>
                        </a:cubicBezTo>
                        <a:cubicBezTo>
                          <a:pt x="958524" y="-5576"/>
                          <a:pt x="342846" y="4308"/>
                          <a:pt x="0" y="13716"/>
                        </a:cubicBezTo>
                        <a:cubicBezTo>
                          <a:pt x="-100" y="9589"/>
                          <a:pt x="468" y="2983"/>
                          <a:pt x="0" y="0"/>
                        </a:cubicBezTo>
                        <a:close/>
                      </a:path>
                      <a:path w="8140446" h="13716" stroke="0" extrusionOk="0">
                        <a:moveTo>
                          <a:pt x="0" y="0"/>
                        </a:moveTo>
                        <a:cubicBezTo>
                          <a:pt x="142435" y="-24533"/>
                          <a:pt x="380026" y="17447"/>
                          <a:pt x="596966" y="0"/>
                        </a:cubicBezTo>
                        <a:cubicBezTo>
                          <a:pt x="813906" y="-17447"/>
                          <a:pt x="830530" y="13462"/>
                          <a:pt x="1031123" y="0"/>
                        </a:cubicBezTo>
                        <a:cubicBezTo>
                          <a:pt x="1231716" y="-13462"/>
                          <a:pt x="1634038" y="0"/>
                          <a:pt x="1872303" y="0"/>
                        </a:cubicBezTo>
                        <a:cubicBezTo>
                          <a:pt x="2110568" y="0"/>
                          <a:pt x="2261934" y="-25727"/>
                          <a:pt x="2469269" y="0"/>
                        </a:cubicBezTo>
                        <a:cubicBezTo>
                          <a:pt x="2676604" y="25727"/>
                          <a:pt x="2790440" y="16284"/>
                          <a:pt x="3066235" y="0"/>
                        </a:cubicBezTo>
                        <a:cubicBezTo>
                          <a:pt x="3342030" y="-16284"/>
                          <a:pt x="3685603" y="41976"/>
                          <a:pt x="3907414" y="0"/>
                        </a:cubicBezTo>
                        <a:cubicBezTo>
                          <a:pt x="4129225" y="-41976"/>
                          <a:pt x="4177416" y="-7598"/>
                          <a:pt x="4422976" y="0"/>
                        </a:cubicBezTo>
                        <a:cubicBezTo>
                          <a:pt x="4668536" y="7598"/>
                          <a:pt x="5023499" y="-28058"/>
                          <a:pt x="5264155" y="0"/>
                        </a:cubicBezTo>
                        <a:cubicBezTo>
                          <a:pt x="5504811" y="28058"/>
                          <a:pt x="5703675" y="13288"/>
                          <a:pt x="6105335" y="0"/>
                        </a:cubicBezTo>
                        <a:cubicBezTo>
                          <a:pt x="6506995" y="-13288"/>
                          <a:pt x="6455516" y="-5124"/>
                          <a:pt x="6783705" y="0"/>
                        </a:cubicBezTo>
                        <a:cubicBezTo>
                          <a:pt x="7111894" y="5124"/>
                          <a:pt x="7512856" y="10604"/>
                          <a:pt x="8140446" y="0"/>
                        </a:cubicBezTo>
                        <a:cubicBezTo>
                          <a:pt x="8139772" y="5682"/>
                          <a:pt x="8139843" y="9439"/>
                          <a:pt x="8140446" y="13716"/>
                        </a:cubicBezTo>
                        <a:cubicBezTo>
                          <a:pt x="7959314" y="-1227"/>
                          <a:pt x="7870113" y="5865"/>
                          <a:pt x="7706289" y="13716"/>
                        </a:cubicBezTo>
                        <a:cubicBezTo>
                          <a:pt x="7542465" y="21567"/>
                          <a:pt x="7157940" y="12910"/>
                          <a:pt x="6865109" y="13716"/>
                        </a:cubicBezTo>
                        <a:cubicBezTo>
                          <a:pt x="6572278" y="14522"/>
                          <a:pt x="6524256" y="33479"/>
                          <a:pt x="6349548" y="13716"/>
                        </a:cubicBezTo>
                        <a:cubicBezTo>
                          <a:pt x="6174840" y="-6047"/>
                          <a:pt x="5951624" y="-4398"/>
                          <a:pt x="5671177" y="13716"/>
                        </a:cubicBezTo>
                        <a:cubicBezTo>
                          <a:pt x="5390730" y="31830"/>
                          <a:pt x="5222992" y="55486"/>
                          <a:pt x="4829998" y="13716"/>
                        </a:cubicBezTo>
                        <a:cubicBezTo>
                          <a:pt x="4437004" y="-28054"/>
                          <a:pt x="4344181" y="34515"/>
                          <a:pt x="4151627" y="13716"/>
                        </a:cubicBezTo>
                        <a:cubicBezTo>
                          <a:pt x="3959073" y="-7083"/>
                          <a:pt x="3886970" y="28303"/>
                          <a:pt x="3717470" y="13716"/>
                        </a:cubicBezTo>
                        <a:cubicBezTo>
                          <a:pt x="3547970" y="-871"/>
                          <a:pt x="3451521" y="27300"/>
                          <a:pt x="3201909" y="13716"/>
                        </a:cubicBezTo>
                        <a:cubicBezTo>
                          <a:pt x="2952297" y="132"/>
                          <a:pt x="2543413" y="1457"/>
                          <a:pt x="2360729" y="13716"/>
                        </a:cubicBezTo>
                        <a:cubicBezTo>
                          <a:pt x="2178045" y="25975"/>
                          <a:pt x="1906056" y="21275"/>
                          <a:pt x="1682359" y="13716"/>
                        </a:cubicBezTo>
                        <a:cubicBezTo>
                          <a:pt x="1458662" y="6158"/>
                          <a:pt x="1330405" y="3474"/>
                          <a:pt x="1166797" y="13716"/>
                        </a:cubicBezTo>
                        <a:cubicBezTo>
                          <a:pt x="1003189" y="23958"/>
                          <a:pt x="278098" y="14961"/>
                          <a:pt x="0" y="13716"/>
                        </a:cubicBezTo>
                        <a:cubicBezTo>
                          <a:pt x="303" y="7982"/>
                          <a:pt x="182" y="520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DF42188-C1B8-7248-9A06-8C224F1512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47038"/>
            <a:ext cx="7886700" cy="3188970"/>
          </a:xfrm>
        </p:spPr>
        <p:txBody>
          <a:bodyPr>
            <a:normAutofit/>
          </a:bodyPr>
          <a:lstStyle/>
          <a:p>
            <a:r>
              <a:rPr lang="pt-BR" sz="2000" dirty="0"/>
              <a:t>Finalidades específicas</a:t>
            </a:r>
          </a:p>
          <a:p>
            <a:pPr marL="685800" lvl="1" indent="-342900">
              <a:buFont typeface="+mj-lt"/>
              <a:buAutoNum type="arabicPeriod"/>
            </a:pPr>
            <a:r>
              <a:rPr lang="pt-BR" sz="2000" dirty="0"/>
              <a:t>verificar as distribuições de probabilidade de cada categoria de uma variável em relação a um valor teórico esperado (teste de aderência)</a:t>
            </a:r>
          </a:p>
          <a:p>
            <a:pPr marL="685800" lvl="1" indent="-342900">
              <a:buFont typeface="+mj-lt"/>
              <a:buAutoNum type="arabicPeriod"/>
            </a:pPr>
            <a:r>
              <a:rPr lang="pt-BR" sz="2000" dirty="0"/>
              <a:t>verificar se as distribuições das categorias são as mesmas para diferentes subpopulações de interesse (teste de homogeneidade)</a:t>
            </a:r>
          </a:p>
          <a:p>
            <a:pPr marL="685800" lvl="1" indent="-342900">
              <a:buFont typeface="+mj-lt"/>
              <a:buAutoNum type="arabicPeriod"/>
            </a:pPr>
            <a:r>
              <a:rPr lang="pt-BR" sz="2000" dirty="0"/>
              <a:t>verificar se duas variáveis categóricas são independentes (teste de independência)</a:t>
            </a:r>
          </a:p>
        </p:txBody>
      </p:sp>
    </p:spTree>
    <p:extLst>
      <p:ext uri="{BB962C8B-B14F-4D97-AF65-F5344CB8AC3E}">
        <p14:creationId xmlns:p14="http://schemas.microsoft.com/office/powerpoint/2010/main" val="38487436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6521" y="0"/>
            <a:ext cx="851299" cy="35849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C8757B9-325C-7243-9C66-1ACA021E8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3"/>
            <a:ext cx="7886700" cy="994173"/>
          </a:xfrm>
        </p:spPr>
        <p:txBody>
          <a:bodyPr>
            <a:normAutofit/>
          </a:bodyPr>
          <a:lstStyle/>
          <a:p>
            <a:r>
              <a:rPr lang="pt-BR" dirty="0"/>
              <a:t>Exemplo de teste de Aderência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416783" y="1637417"/>
            <a:ext cx="3062575" cy="3062575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Espaço Reservado para Conteúdo 2">
            <a:extLst>
              <a:ext uri="{FF2B5EF4-FFF2-40B4-BE49-F238E27FC236}">
                <a16:creationId xmlns:a16="http://schemas.microsoft.com/office/drawing/2014/main" id="{295CE034-B470-1B4C-AF39-6FC3AAF37C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8"/>
            <a:ext cx="7886700" cy="3263504"/>
          </a:xfrm>
        </p:spPr>
        <p:txBody>
          <a:bodyPr>
            <a:normAutofit/>
          </a:bodyPr>
          <a:lstStyle/>
          <a:p>
            <a:r>
              <a:rPr lang="pt-BR" b="0"/>
              <a:t>Verificar se a proporção de caras e coroas é de 50% cada</a:t>
            </a:r>
          </a:p>
          <a:p>
            <a:r>
              <a:rPr lang="pt-BR" b="0"/>
              <a:t>Verificar se a proporção das cores de chocolates M&amp;M são aderentes ao que a empresa afirma</a:t>
            </a:r>
          </a:p>
        </p:txBody>
      </p:sp>
    </p:spTree>
    <p:extLst>
      <p:ext uri="{BB962C8B-B14F-4D97-AF65-F5344CB8AC3E}">
        <p14:creationId xmlns:p14="http://schemas.microsoft.com/office/powerpoint/2010/main" val="41555986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6521" y="0"/>
            <a:ext cx="851299" cy="35849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C8757B9-325C-7243-9C66-1ACA021E8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3"/>
            <a:ext cx="7886700" cy="994173"/>
          </a:xfrm>
        </p:spPr>
        <p:txBody>
          <a:bodyPr>
            <a:normAutofit/>
          </a:bodyPr>
          <a:lstStyle/>
          <a:p>
            <a:r>
              <a:rPr lang="pt-BR" dirty="0"/>
              <a:t>Exemplo de teste de Homogeneidade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416783" y="1637417"/>
            <a:ext cx="3062575" cy="3062575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95CE034-B470-1B4C-AF39-6FC3AAF37C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8"/>
            <a:ext cx="7886700" cy="3263504"/>
          </a:xfrm>
        </p:spPr>
        <p:txBody>
          <a:bodyPr>
            <a:normAutofit/>
          </a:bodyPr>
          <a:lstStyle/>
          <a:p>
            <a:r>
              <a:rPr lang="pt-BR" b="0" dirty="0"/>
              <a:t>Verificar se a proporção de homens e mulheres que gostam de uma marca de celular é similar</a:t>
            </a:r>
          </a:p>
          <a:p>
            <a:r>
              <a:rPr lang="pt-BR" b="0" dirty="0"/>
              <a:t>Testar se o uso de anabolizantes é igual em atletas em diferentes modalidades esportivas</a:t>
            </a:r>
          </a:p>
        </p:txBody>
      </p:sp>
    </p:spTree>
    <p:extLst>
      <p:ext uri="{BB962C8B-B14F-4D97-AF65-F5344CB8AC3E}">
        <p14:creationId xmlns:p14="http://schemas.microsoft.com/office/powerpoint/2010/main" val="34392574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6521" y="0"/>
            <a:ext cx="851299" cy="35849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C8757B9-325C-7243-9C66-1ACA021E8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3"/>
            <a:ext cx="7886700" cy="994173"/>
          </a:xfrm>
        </p:spPr>
        <p:txBody>
          <a:bodyPr>
            <a:normAutofit/>
          </a:bodyPr>
          <a:lstStyle/>
          <a:p>
            <a:r>
              <a:rPr lang="pt-BR" dirty="0"/>
              <a:t>Exemplo de teste de Independência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416783" y="1637417"/>
            <a:ext cx="3062575" cy="3062575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95CE034-B470-1B4C-AF39-6FC3AAF37C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8"/>
            <a:ext cx="7886700" cy="3263504"/>
          </a:xfrm>
        </p:spPr>
        <p:txBody>
          <a:bodyPr>
            <a:normAutofit/>
          </a:bodyPr>
          <a:lstStyle/>
          <a:p>
            <a:r>
              <a:rPr lang="pt-BR" b="0" dirty="0"/>
              <a:t>Verificar se sexo e a escolha do curso de graduação são independentes</a:t>
            </a:r>
          </a:p>
          <a:p>
            <a:r>
              <a:rPr lang="pt-BR" b="0" dirty="0"/>
              <a:t>Testar se classe social e local de interesse para uma viagem são independente</a:t>
            </a:r>
          </a:p>
        </p:txBody>
      </p:sp>
    </p:spTree>
    <p:extLst>
      <p:ext uri="{BB962C8B-B14F-4D97-AF65-F5344CB8AC3E}">
        <p14:creationId xmlns:p14="http://schemas.microsoft.com/office/powerpoint/2010/main" val="8322392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D10F4E9-35DD-A24E-82BD-201C4D284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3"/>
            <a:ext cx="7886700" cy="994173"/>
          </a:xfrm>
        </p:spPr>
        <p:txBody>
          <a:bodyPr>
            <a:normAutofit/>
          </a:bodyPr>
          <a:lstStyle/>
          <a:p>
            <a:r>
              <a:rPr lang="pt-BR" sz="4100"/>
              <a:t>REQUISITOS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1777" y="1258029"/>
            <a:ext cx="8140446" cy="13716"/>
          </a:xfrm>
          <a:custGeom>
            <a:avLst/>
            <a:gdLst>
              <a:gd name="connsiteX0" fmla="*/ 0 w 8140446"/>
              <a:gd name="connsiteY0" fmla="*/ 0 h 13716"/>
              <a:gd name="connsiteX1" fmla="*/ 434157 w 8140446"/>
              <a:gd name="connsiteY1" fmla="*/ 0 h 13716"/>
              <a:gd name="connsiteX2" fmla="*/ 1193932 w 8140446"/>
              <a:gd name="connsiteY2" fmla="*/ 0 h 13716"/>
              <a:gd name="connsiteX3" fmla="*/ 1628089 w 8140446"/>
              <a:gd name="connsiteY3" fmla="*/ 0 h 13716"/>
              <a:gd name="connsiteX4" fmla="*/ 2225055 w 8140446"/>
              <a:gd name="connsiteY4" fmla="*/ 0 h 13716"/>
              <a:gd name="connsiteX5" fmla="*/ 3066235 w 8140446"/>
              <a:gd name="connsiteY5" fmla="*/ 0 h 13716"/>
              <a:gd name="connsiteX6" fmla="*/ 3744605 w 8140446"/>
              <a:gd name="connsiteY6" fmla="*/ 0 h 13716"/>
              <a:gd name="connsiteX7" fmla="*/ 4504380 w 8140446"/>
              <a:gd name="connsiteY7" fmla="*/ 0 h 13716"/>
              <a:gd name="connsiteX8" fmla="*/ 5101346 w 8140446"/>
              <a:gd name="connsiteY8" fmla="*/ 0 h 13716"/>
              <a:gd name="connsiteX9" fmla="*/ 5779717 w 8140446"/>
              <a:gd name="connsiteY9" fmla="*/ 0 h 13716"/>
              <a:gd name="connsiteX10" fmla="*/ 6620896 w 8140446"/>
              <a:gd name="connsiteY10" fmla="*/ 0 h 13716"/>
              <a:gd name="connsiteX11" fmla="*/ 7136458 w 8140446"/>
              <a:gd name="connsiteY11" fmla="*/ 0 h 13716"/>
              <a:gd name="connsiteX12" fmla="*/ 8140446 w 8140446"/>
              <a:gd name="connsiteY12" fmla="*/ 0 h 13716"/>
              <a:gd name="connsiteX13" fmla="*/ 8140446 w 8140446"/>
              <a:gd name="connsiteY13" fmla="*/ 13716 h 13716"/>
              <a:gd name="connsiteX14" fmla="*/ 7543480 w 8140446"/>
              <a:gd name="connsiteY14" fmla="*/ 13716 h 13716"/>
              <a:gd name="connsiteX15" fmla="*/ 7109323 w 8140446"/>
              <a:gd name="connsiteY15" fmla="*/ 13716 h 13716"/>
              <a:gd name="connsiteX16" fmla="*/ 6430952 w 8140446"/>
              <a:gd name="connsiteY16" fmla="*/ 13716 h 13716"/>
              <a:gd name="connsiteX17" fmla="*/ 5915391 w 8140446"/>
              <a:gd name="connsiteY17" fmla="*/ 13716 h 13716"/>
              <a:gd name="connsiteX18" fmla="*/ 5237020 w 8140446"/>
              <a:gd name="connsiteY18" fmla="*/ 13716 h 13716"/>
              <a:gd name="connsiteX19" fmla="*/ 4558650 w 8140446"/>
              <a:gd name="connsiteY19" fmla="*/ 13716 h 13716"/>
              <a:gd name="connsiteX20" fmla="*/ 3880279 w 8140446"/>
              <a:gd name="connsiteY20" fmla="*/ 13716 h 13716"/>
              <a:gd name="connsiteX21" fmla="*/ 3201909 w 8140446"/>
              <a:gd name="connsiteY21" fmla="*/ 13716 h 13716"/>
              <a:gd name="connsiteX22" fmla="*/ 2604943 w 8140446"/>
              <a:gd name="connsiteY22" fmla="*/ 13716 h 13716"/>
              <a:gd name="connsiteX23" fmla="*/ 1845168 w 8140446"/>
              <a:gd name="connsiteY23" fmla="*/ 13716 h 13716"/>
              <a:gd name="connsiteX24" fmla="*/ 1166797 w 8140446"/>
              <a:gd name="connsiteY24" fmla="*/ 13716 h 13716"/>
              <a:gd name="connsiteX25" fmla="*/ 0 w 8140446"/>
              <a:gd name="connsiteY25" fmla="*/ 13716 h 13716"/>
              <a:gd name="connsiteX26" fmla="*/ 0 w 8140446"/>
              <a:gd name="connsiteY26" fmla="*/ 0 h 13716"/>
              <a:gd name="connsiteX0" fmla="*/ 0 w 8140446"/>
              <a:gd name="connsiteY0" fmla="*/ 0 h 13716"/>
              <a:gd name="connsiteX1" fmla="*/ 596966 w 8140446"/>
              <a:gd name="connsiteY1" fmla="*/ 0 h 13716"/>
              <a:gd name="connsiteX2" fmla="*/ 1031123 w 8140446"/>
              <a:gd name="connsiteY2" fmla="*/ 0 h 13716"/>
              <a:gd name="connsiteX3" fmla="*/ 1872303 w 8140446"/>
              <a:gd name="connsiteY3" fmla="*/ 0 h 13716"/>
              <a:gd name="connsiteX4" fmla="*/ 2469269 w 8140446"/>
              <a:gd name="connsiteY4" fmla="*/ 0 h 13716"/>
              <a:gd name="connsiteX5" fmla="*/ 3066235 w 8140446"/>
              <a:gd name="connsiteY5" fmla="*/ 0 h 13716"/>
              <a:gd name="connsiteX6" fmla="*/ 3907414 w 8140446"/>
              <a:gd name="connsiteY6" fmla="*/ 0 h 13716"/>
              <a:gd name="connsiteX7" fmla="*/ 4422976 w 8140446"/>
              <a:gd name="connsiteY7" fmla="*/ 0 h 13716"/>
              <a:gd name="connsiteX8" fmla="*/ 5264155 w 8140446"/>
              <a:gd name="connsiteY8" fmla="*/ 0 h 13716"/>
              <a:gd name="connsiteX9" fmla="*/ 6105335 w 8140446"/>
              <a:gd name="connsiteY9" fmla="*/ 0 h 13716"/>
              <a:gd name="connsiteX10" fmla="*/ 6783705 w 8140446"/>
              <a:gd name="connsiteY10" fmla="*/ 0 h 13716"/>
              <a:gd name="connsiteX11" fmla="*/ 8140446 w 8140446"/>
              <a:gd name="connsiteY11" fmla="*/ 0 h 13716"/>
              <a:gd name="connsiteX12" fmla="*/ 8140446 w 8140446"/>
              <a:gd name="connsiteY12" fmla="*/ 13716 h 13716"/>
              <a:gd name="connsiteX13" fmla="*/ 7706289 w 8140446"/>
              <a:gd name="connsiteY13" fmla="*/ 13716 h 13716"/>
              <a:gd name="connsiteX14" fmla="*/ 6865109 w 8140446"/>
              <a:gd name="connsiteY14" fmla="*/ 13716 h 13716"/>
              <a:gd name="connsiteX15" fmla="*/ 6349548 w 8140446"/>
              <a:gd name="connsiteY15" fmla="*/ 13716 h 13716"/>
              <a:gd name="connsiteX16" fmla="*/ 5671177 w 8140446"/>
              <a:gd name="connsiteY16" fmla="*/ 13716 h 13716"/>
              <a:gd name="connsiteX17" fmla="*/ 4829998 w 8140446"/>
              <a:gd name="connsiteY17" fmla="*/ 13716 h 13716"/>
              <a:gd name="connsiteX18" fmla="*/ 4151627 w 8140446"/>
              <a:gd name="connsiteY18" fmla="*/ 13716 h 13716"/>
              <a:gd name="connsiteX19" fmla="*/ 3717470 w 8140446"/>
              <a:gd name="connsiteY19" fmla="*/ 13716 h 13716"/>
              <a:gd name="connsiteX20" fmla="*/ 3201909 w 8140446"/>
              <a:gd name="connsiteY20" fmla="*/ 13716 h 13716"/>
              <a:gd name="connsiteX21" fmla="*/ 2360729 w 8140446"/>
              <a:gd name="connsiteY21" fmla="*/ 13716 h 13716"/>
              <a:gd name="connsiteX22" fmla="*/ 1682359 w 8140446"/>
              <a:gd name="connsiteY22" fmla="*/ 13716 h 13716"/>
              <a:gd name="connsiteX23" fmla="*/ 1166797 w 8140446"/>
              <a:gd name="connsiteY23" fmla="*/ 13716 h 13716"/>
              <a:gd name="connsiteX24" fmla="*/ 0 w 8140446"/>
              <a:gd name="connsiteY24" fmla="*/ 13716 h 13716"/>
              <a:gd name="connsiteX25" fmla="*/ 0 w 8140446"/>
              <a:gd name="connsiteY25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8140446" h="13716" fill="none" extrusionOk="0">
                <a:moveTo>
                  <a:pt x="0" y="0"/>
                </a:moveTo>
                <a:cubicBezTo>
                  <a:pt x="87427" y="6231"/>
                  <a:pt x="309612" y="-26324"/>
                  <a:pt x="434157" y="0"/>
                </a:cubicBezTo>
                <a:cubicBezTo>
                  <a:pt x="536972" y="29330"/>
                  <a:pt x="959392" y="28619"/>
                  <a:pt x="1193932" y="0"/>
                </a:cubicBezTo>
                <a:cubicBezTo>
                  <a:pt x="1446097" y="13819"/>
                  <a:pt x="1471680" y="7203"/>
                  <a:pt x="1628089" y="0"/>
                </a:cubicBezTo>
                <a:cubicBezTo>
                  <a:pt x="1817415" y="4047"/>
                  <a:pt x="1949536" y="-59324"/>
                  <a:pt x="2225055" y="0"/>
                </a:cubicBezTo>
                <a:cubicBezTo>
                  <a:pt x="2520490" y="18365"/>
                  <a:pt x="2717469" y="18707"/>
                  <a:pt x="3066235" y="0"/>
                </a:cubicBezTo>
                <a:cubicBezTo>
                  <a:pt x="3437075" y="3751"/>
                  <a:pt x="3408347" y="31644"/>
                  <a:pt x="3744605" y="0"/>
                </a:cubicBezTo>
                <a:cubicBezTo>
                  <a:pt x="4097249" y="-11527"/>
                  <a:pt x="4249699" y="-32555"/>
                  <a:pt x="4504380" y="0"/>
                </a:cubicBezTo>
                <a:cubicBezTo>
                  <a:pt x="4737570" y="17980"/>
                  <a:pt x="4877497" y="1006"/>
                  <a:pt x="5101346" y="0"/>
                </a:cubicBezTo>
                <a:cubicBezTo>
                  <a:pt x="5359305" y="-15330"/>
                  <a:pt x="5447195" y="7257"/>
                  <a:pt x="5779717" y="0"/>
                </a:cubicBezTo>
                <a:cubicBezTo>
                  <a:pt x="6090019" y="-17621"/>
                  <a:pt x="6273151" y="4279"/>
                  <a:pt x="6620896" y="0"/>
                </a:cubicBezTo>
                <a:cubicBezTo>
                  <a:pt x="6968586" y="34056"/>
                  <a:pt x="6990073" y="23587"/>
                  <a:pt x="7136458" y="0"/>
                </a:cubicBezTo>
                <a:cubicBezTo>
                  <a:pt x="7320575" y="20480"/>
                  <a:pt x="7847401" y="-6173"/>
                  <a:pt x="8140446" y="0"/>
                </a:cubicBezTo>
                <a:cubicBezTo>
                  <a:pt x="8139575" y="3138"/>
                  <a:pt x="8140433" y="8565"/>
                  <a:pt x="8140446" y="13716"/>
                </a:cubicBezTo>
                <a:cubicBezTo>
                  <a:pt x="7908069" y="-25208"/>
                  <a:pt x="7683037" y="17405"/>
                  <a:pt x="7543480" y="13716"/>
                </a:cubicBezTo>
                <a:cubicBezTo>
                  <a:pt x="7393752" y="5478"/>
                  <a:pt x="7221032" y="-7801"/>
                  <a:pt x="7109323" y="13716"/>
                </a:cubicBezTo>
                <a:cubicBezTo>
                  <a:pt x="7015297" y="17911"/>
                  <a:pt x="6599332" y="36327"/>
                  <a:pt x="6430952" y="13716"/>
                </a:cubicBezTo>
                <a:cubicBezTo>
                  <a:pt x="6292915" y="-38722"/>
                  <a:pt x="6142305" y="16935"/>
                  <a:pt x="5915391" y="13716"/>
                </a:cubicBezTo>
                <a:cubicBezTo>
                  <a:pt x="5682725" y="43271"/>
                  <a:pt x="5440566" y="26848"/>
                  <a:pt x="5237020" y="13716"/>
                </a:cubicBezTo>
                <a:cubicBezTo>
                  <a:pt x="5046456" y="6005"/>
                  <a:pt x="4706449" y="47404"/>
                  <a:pt x="4558650" y="13716"/>
                </a:cubicBezTo>
                <a:cubicBezTo>
                  <a:pt x="4361396" y="-5559"/>
                  <a:pt x="4145362" y="-26875"/>
                  <a:pt x="3880279" y="13716"/>
                </a:cubicBezTo>
                <a:cubicBezTo>
                  <a:pt x="3610716" y="20839"/>
                  <a:pt x="3472690" y="-564"/>
                  <a:pt x="3201909" y="13716"/>
                </a:cubicBezTo>
                <a:cubicBezTo>
                  <a:pt x="2913595" y="30525"/>
                  <a:pt x="2753317" y="-5721"/>
                  <a:pt x="2604943" y="13716"/>
                </a:cubicBezTo>
                <a:cubicBezTo>
                  <a:pt x="2450130" y="32417"/>
                  <a:pt x="1974183" y="35587"/>
                  <a:pt x="1845168" y="13716"/>
                </a:cubicBezTo>
                <a:cubicBezTo>
                  <a:pt x="1677929" y="-4352"/>
                  <a:pt x="1378098" y="-5344"/>
                  <a:pt x="1166797" y="13716"/>
                </a:cubicBezTo>
                <a:cubicBezTo>
                  <a:pt x="921150" y="48705"/>
                  <a:pt x="327457" y="42725"/>
                  <a:pt x="0" y="13716"/>
                </a:cubicBezTo>
                <a:cubicBezTo>
                  <a:pt x="-457" y="9675"/>
                  <a:pt x="580" y="3290"/>
                  <a:pt x="0" y="0"/>
                </a:cubicBezTo>
                <a:close/>
              </a:path>
              <a:path w="8140446" h="13716" stroke="0" extrusionOk="0">
                <a:moveTo>
                  <a:pt x="0" y="0"/>
                </a:moveTo>
                <a:cubicBezTo>
                  <a:pt x="136968" y="-25482"/>
                  <a:pt x="379786" y="11224"/>
                  <a:pt x="596966" y="0"/>
                </a:cubicBezTo>
                <a:cubicBezTo>
                  <a:pt x="815878" y="-21223"/>
                  <a:pt x="832062" y="11868"/>
                  <a:pt x="1031123" y="0"/>
                </a:cubicBezTo>
                <a:cubicBezTo>
                  <a:pt x="1256800" y="-30738"/>
                  <a:pt x="1658090" y="-20345"/>
                  <a:pt x="1872303" y="0"/>
                </a:cubicBezTo>
                <a:cubicBezTo>
                  <a:pt x="2115604" y="28431"/>
                  <a:pt x="2277865" y="-40642"/>
                  <a:pt x="2469269" y="0"/>
                </a:cubicBezTo>
                <a:cubicBezTo>
                  <a:pt x="2679731" y="25919"/>
                  <a:pt x="2788602" y="-6498"/>
                  <a:pt x="3066235" y="0"/>
                </a:cubicBezTo>
                <a:cubicBezTo>
                  <a:pt x="3325663" y="-14487"/>
                  <a:pt x="3706561" y="67517"/>
                  <a:pt x="3907414" y="0"/>
                </a:cubicBezTo>
                <a:cubicBezTo>
                  <a:pt x="4127229" y="-37113"/>
                  <a:pt x="4179037" y="-8167"/>
                  <a:pt x="4422976" y="0"/>
                </a:cubicBezTo>
                <a:cubicBezTo>
                  <a:pt x="4683575" y="-28486"/>
                  <a:pt x="5055803" y="-13799"/>
                  <a:pt x="5264155" y="0"/>
                </a:cubicBezTo>
                <a:cubicBezTo>
                  <a:pt x="5513566" y="14315"/>
                  <a:pt x="5735215" y="2768"/>
                  <a:pt x="6105335" y="0"/>
                </a:cubicBezTo>
                <a:cubicBezTo>
                  <a:pt x="6510913" y="-12587"/>
                  <a:pt x="6456171" y="3247"/>
                  <a:pt x="6783705" y="0"/>
                </a:cubicBezTo>
                <a:cubicBezTo>
                  <a:pt x="7057099" y="-15461"/>
                  <a:pt x="7592067" y="5384"/>
                  <a:pt x="8140446" y="0"/>
                </a:cubicBezTo>
                <a:cubicBezTo>
                  <a:pt x="8139761" y="5232"/>
                  <a:pt x="8140368" y="9058"/>
                  <a:pt x="8140446" y="13716"/>
                </a:cubicBezTo>
                <a:cubicBezTo>
                  <a:pt x="7961834" y="3834"/>
                  <a:pt x="7874097" y="5778"/>
                  <a:pt x="7706289" y="13716"/>
                </a:cubicBezTo>
                <a:cubicBezTo>
                  <a:pt x="7582508" y="-19492"/>
                  <a:pt x="7179551" y="-37683"/>
                  <a:pt x="6865109" y="13716"/>
                </a:cubicBezTo>
                <a:cubicBezTo>
                  <a:pt x="6583382" y="19545"/>
                  <a:pt x="6525821" y="32124"/>
                  <a:pt x="6349548" y="13716"/>
                </a:cubicBezTo>
                <a:cubicBezTo>
                  <a:pt x="6209953" y="6309"/>
                  <a:pt x="5959707" y="-52400"/>
                  <a:pt x="5671177" y="13716"/>
                </a:cubicBezTo>
                <a:cubicBezTo>
                  <a:pt x="5387744" y="25237"/>
                  <a:pt x="5228514" y="96935"/>
                  <a:pt x="4829998" y="13716"/>
                </a:cubicBezTo>
                <a:cubicBezTo>
                  <a:pt x="4415646" y="-33168"/>
                  <a:pt x="4343809" y="24382"/>
                  <a:pt x="4151627" y="13716"/>
                </a:cubicBezTo>
                <a:cubicBezTo>
                  <a:pt x="3950673" y="-14368"/>
                  <a:pt x="3879947" y="36571"/>
                  <a:pt x="3717470" y="13716"/>
                </a:cubicBezTo>
                <a:cubicBezTo>
                  <a:pt x="3558660" y="5538"/>
                  <a:pt x="3468854" y="24803"/>
                  <a:pt x="3201909" y="13716"/>
                </a:cubicBezTo>
                <a:cubicBezTo>
                  <a:pt x="2965673" y="5933"/>
                  <a:pt x="2568327" y="17544"/>
                  <a:pt x="2360729" y="13716"/>
                </a:cubicBezTo>
                <a:cubicBezTo>
                  <a:pt x="2171885" y="44572"/>
                  <a:pt x="1923258" y="11448"/>
                  <a:pt x="1682359" y="13716"/>
                </a:cubicBezTo>
                <a:cubicBezTo>
                  <a:pt x="1430698" y="-6950"/>
                  <a:pt x="1324229" y="-6323"/>
                  <a:pt x="1166797" y="13716"/>
                </a:cubicBezTo>
                <a:cubicBezTo>
                  <a:pt x="1001390" y="37223"/>
                  <a:pt x="324313" y="53392"/>
                  <a:pt x="0" y="13716"/>
                </a:cubicBezTo>
                <a:cubicBezTo>
                  <a:pt x="427" y="7441"/>
                  <a:pt x="425" y="4765"/>
                  <a:pt x="0" y="0"/>
                </a:cubicBezTo>
                <a:close/>
              </a:path>
              <a:path w="8140446" h="13716" fill="none" stroke="0" extrusionOk="0">
                <a:moveTo>
                  <a:pt x="0" y="0"/>
                </a:moveTo>
                <a:cubicBezTo>
                  <a:pt x="69532" y="-6557"/>
                  <a:pt x="264219" y="3919"/>
                  <a:pt x="434157" y="0"/>
                </a:cubicBezTo>
                <a:cubicBezTo>
                  <a:pt x="600013" y="9090"/>
                  <a:pt x="921449" y="-13478"/>
                  <a:pt x="1193932" y="0"/>
                </a:cubicBezTo>
                <a:cubicBezTo>
                  <a:pt x="1443592" y="14844"/>
                  <a:pt x="1471188" y="10722"/>
                  <a:pt x="1628089" y="0"/>
                </a:cubicBezTo>
                <a:cubicBezTo>
                  <a:pt x="1750006" y="-24149"/>
                  <a:pt x="1967480" y="-14904"/>
                  <a:pt x="2225055" y="0"/>
                </a:cubicBezTo>
                <a:cubicBezTo>
                  <a:pt x="2503918" y="19247"/>
                  <a:pt x="2709263" y="-16351"/>
                  <a:pt x="3066235" y="0"/>
                </a:cubicBezTo>
                <a:cubicBezTo>
                  <a:pt x="3429723" y="-1627"/>
                  <a:pt x="3399401" y="30976"/>
                  <a:pt x="3744605" y="0"/>
                </a:cubicBezTo>
                <a:cubicBezTo>
                  <a:pt x="4081920" y="-40602"/>
                  <a:pt x="4258272" y="-2441"/>
                  <a:pt x="4504380" y="0"/>
                </a:cubicBezTo>
                <a:cubicBezTo>
                  <a:pt x="4760039" y="21121"/>
                  <a:pt x="4866555" y="-1351"/>
                  <a:pt x="5101346" y="0"/>
                </a:cubicBezTo>
                <a:cubicBezTo>
                  <a:pt x="5336279" y="1859"/>
                  <a:pt x="5465100" y="30801"/>
                  <a:pt x="5779717" y="0"/>
                </a:cubicBezTo>
                <a:cubicBezTo>
                  <a:pt x="6117018" y="-2879"/>
                  <a:pt x="6273497" y="-5002"/>
                  <a:pt x="6620896" y="0"/>
                </a:cubicBezTo>
                <a:cubicBezTo>
                  <a:pt x="6972306" y="38666"/>
                  <a:pt x="6992056" y="28334"/>
                  <a:pt x="7136458" y="0"/>
                </a:cubicBezTo>
                <a:cubicBezTo>
                  <a:pt x="7325567" y="-61201"/>
                  <a:pt x="7766555" y="-88399"/>
                  <a:pt x="8140446" y="0"/>
                </a:cubicBezTo>
                <a:cubicBezTo>
                  <a:pt x="8140370" y="2812"/>
                  <a:pt x="8139830" y="9122"/>
                  <a:pt x="8140446" y="13716"/>
                </a:cubicBezTo>
                <a:cubicBezTo>
                  <a:pt x="7892673" y="-8584"/>
                  <a:pt x="7668025" y="-3922"/>
                  <a:pt x="7543480" y="13716"/>
                </a:cubicBezTo>
                <a:cubicBezTo>
                  <a:pt x="7406710" y="-8039"/>
                  <a:pt x="7207646" y="4321"/>
                  <a:pt x="7109323" y="13716"/>
                </a:cubicBezTo>
                <a:cubicBezTo>
                  <a:pt x="6993037" y="44439"/>
                  <a:pt x="6598723" y="54833"/>
                  <a:pt x="6430952" y="13716"/>
                </a:cubicBezTo>
                <a:cubicBezTo>
                  <a:pt x="6284771" y="10743"/>
                  <a:pt x="6162730" y="15778"/>
                  <a:pt x="5915391" y="13716"/>
                </a:cubicBezTo>
                <a:cubicBezTo>
                  <a:pt x="5684668" y="9031"/>
                  <a:pt x="5422852" y="49046"/>
                  <a:pt x="5237020" y="13716"/>
                </a:cubicBezTo>
                <a:cubicBezTo>
                  <a:pt x="5035482" y="21724"/>
                  <a:pt x="4719808" y="50573"/>
                  <a:pt x="4558650" y="13716"/>
                </a:cubicBezTo>
                <a:cubicBezTo>
                  <a:pt x="4375169" y="-40159"/>
                  <a:pt x="4137553" y="7514"/>
                  <a:pt x="3880279" y="13716"/>
                </a:cubicBezTo>
                <a:cubicBezTo>
                  <a:pt x="3624533" y="28076"/>
                  <a:pt x="3467387" y="1908"/>
                  <a:pt x="3201909" y="13716"/>
                </a:cubicBezTo>
                <a:cubicBezTo>
                  <a:pt x="2918126" y="68770"/>
                  <a:pt x="2717830" y="-21728"/>
                  <a:pt x="2604943" y="13716"/>
                </a:cubicBezTo>
                <a:cubicBezTo>
                  <a:pt x="2496133" y="39953"/>
                  <a:pt x="2003915" y="13682"/>
                  <a:pt x="1845168" y="13716"/>
                </a:cubicBezTo>
                <a:cubicBezTo>
                  <a:pt x="1694518" y="10417"/>
                  <a:pt x="1344959" y="39616"/>
                  <a:pt x="1166797" y="13716"/>
                </a:cubicBezTo>
                <a:cubicBezTo>
                  <a:pt x="935925" y="64879"/>
                  <a:pt x="319712" y="-68544"/>
                  <a:pt x="0" y="13716"/>
                </a:cubicBezTo>
                <a:cubicBezTo>
                  <a:pt x="203" y="9362"/>
                  <a:pt x="845" y="2328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8140446"/>
                      <a:gd name="connsiteY0" fmla="*/ 0 h 13716"/>
                      <a:gd name="connsiteX1" fmla="*/ 434157 w 8140446"/>
                      <a:gd name="connsiteY1" fmla="*/ 0 h 13716"/>
                      <a:gd name="connsiteX2" fmla="*/ 1193932 w 8140446"/>
                      <a:gd name="connsiteY2" fmla="*/ 0 h 13716"/>
                      <a:gd name="connsiteX3" fmla="*/ 1628089 w 8140446"/>
                      <a:gd name="connsiteY3" fmla="*/ 0 h 13716"/>
                      <a:gd name="connsiteX4" fmla="*/ 2225055 w 8140446"/>
                      <a:gd name="connsiteY4" fmla="*/ 0 h 13716"/>
                      <a:gd name="connsiteX5" fmla="*/ 3066235 w 8140446"/>
                      <a:gd name="connsiteY5" fmla="*/ 0 h 13716"/>
                      <a:gd name="connsiteX6" fmla="*/ 3744605 w 8140446"/>
                      <a:gd name="connsiteY6" fmla="*/ 0 h 13716"/>
                      <a:gd name="connsiteX7" fmla="*/ 4504380 w 8140446"/>
                      <a:gd name="connsiteY7" fmla="*/ 0 h 13716"/>
                      <a:gd name="connsiteX8" fmla="*/ 5101346 w 8140446"/>
                      <a:gd name="connsiteY8" fmla="*/ 0 h 13716"/>
                      <a:gd name="connsiteX9" fmla="*/ 5779717 w 8140446"/>
                      <a:gd name="connsiteY9" fmla="*/ 0 h 13716"/>
                      <a:gd name="connsiteX10" fmla="*/ 6620896 w 8140446"/>
                      <a:gd name="connsiteY10" fmla="*/ 0 h 13716"/>
                      <a:gd name="connsiteX11" fmla="*/ 7136458 w 8140446"/>
                      <a:gd name="connsiteY11" fmla="*/ 0 h 13716"/>
                      <a:gd name="connsiteX12" fmla="*/ 8140446 w 8140446"/>
                      <a:gd name="connsiteY12" fmla="*/ 0 h 13716"/>
                      <a:gd name="connsiteX13" fmla="*/ 8140446 w 8140446"/>
                      <a:gd name="connsiteY13" fmla="*/ 13716 h 13716"/>
                      <a:gd name="connsiteX14" fmla="*/ 7543480 w 8140446"/>
                      <a:gd name="connsiteY14" fmla="*/ 13716 h 13716"/>
                      <a:gd name="connsiteX15" fmla="*/ 7109323 w 8140446"/>
                      <a:gd name="connsiteY15" fmla="*/ 13716 h 13716"/>
                      <a:gd name="connsiteX16" fmla="*/ 6430952 w 8140446"/>
                      <a:gd name="connsiteY16" fmla="*/ 13716 h 13716"/>
                      <a:gd name="connsiteX17" fmla="*/ 5915391 w 8140446"/>
                      <a:gd name="connsiteY17" fmla="*/ 13716 h 13716"/>
                      <a:gd name="connsiteX18" fmla="*/ 5237020 w 8140446"/>
                      <a:gd name="connsiteY18" fmla="*/ 13716 h 13716"/>
                      <a:gd name="connsiteX19" fmla="*/ 4558650 w 8140446"/>
                      <a:gd name="connsiteY19" fmla="*/ 13716 h 13716"/>
                      <a:gd name="connsiteX20" fmla="*/ 3880279 w 8140446"/>
                      <a:gd name="connsiteY20" fmla="*/ 13716 h 13716"/>
                      <a:gd name="connsiteX21" fmla="*/ 3201909 w 8140446"/>
                      <a:gd name="connsiteY21" fmla="*/ 13716 h 13716"/>
                      <a:gd name="connsiteX22" fmla="*/ 2604943 w 8140446"/>
                      <a:gd name="connsiteY22" fmla="*/ 13716 h 13716"/>
                      <a:gd name="connsiteX23" fmla="*/ 1845168 w 8140446"/>
                      <a:gd name="connsiteY23" fmla="*/ 13716 h 13716"/>
                      <a:gd name="connsiteX24" fmla="*/ 1166797 w 8140446"/>
                      <a:gd name="connsiteY24" fmla="*/ 13716 h 13716"/>
                      <a:gd name="connsiteX25" fmla="*/ 0 w 8140446"/>
                      <a:gd name="connsiteY25" fmla="*/ 13716 h 13716"/>
                      <a:gd name="connsiteX26" fmla="*/ 0 w 8140446"/>
                      <a:gd name="connsiteY26" fmla="*/ 0 h 137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8140446" h="13716" fill="none" extrusionOk="0">
                        <a:moveTo>
                          <a:pt x="0" y="0"/>
                        </a:moveTo>
                        <a:cubicBezTo>
                          <a:pt x="94920" y="9103"/>
                          <a:pt x="287892" y="-4966"/>
                          <a:pt x="434157" y="0"/>
                        </a:cubicBezTo>
                        <a:cubicBezTo>
                          <a:pt x="580422" y="4966"/>
                          <a:pt x="943595" y="-14182"/>
                          <a:pt x="1193932" y="0"/>
                        </a:cubicBezTo>
                        <a:cubicBezTo>
                          <a:pt x="1444270" y="14182"/>
                          <a:pt x="1472129" y="5523"/>
                          <a:pt x="1628089" y="0"/>
                        </a:cubicBezTo>
                        <a:cubicBezTo>
                          <a:pt x="1784049" y="-5523"/>
                          <a:pt x="1962419" y="-17322"/>
                          <a:pt x="2225055" y="0"/>
                        </a:cubicBezTo>
                        <a:cubicBezTo>
                          <a:pt x="2487691" y="17322"/>
                          <a:pt x="2700681" y="1311"/>
                          <a:pt x="3066235" y="0"/>
                        </a:cubicBezTo>
                        <a:cubicBezTo>
                          <a:pt x="3431789" y="-1311"/>
                          <a:pt x="3405662" y="25081"/>
                          <a:pt x="3744605" y="0"/>
                        </a:cubicBezTo>
                        <a:cubicBezTo>
                          <a:pt x="4083548" y="-25081"/>
                          <a:pt x="4265111" y="-11945"/>
                          <a:pt x="4504380" y="0"/>
                        </a:cubicBezTo>
                        <a:cubicBezTo>
                          <a:pt x="4743649" y="11945"/>
                          <a:pt x="4860394" y="-2832"/>
                          <a:pt x="5101346" y="0"/>
                        </a:cubicBezTo>
                        <a:cubicBezTo>
                          <a:pt x="5342298" y="2832"/>
                          <a:pt x="5456387" y="23676"/>
                          <a:pt x="5779717" y="0"/>
                        </a:cubicBezTo>
                        <a:cubicBezTo>
                          <a:pt x="6103047" y="-23676"/>
                          <a:pt x="6270379" y="-37291"/>
                          <a:pt x="6620896" y="0"/>
                        </a:cubicBezTo>
                        <a:cubicBezTo>
                          <a:pt x="6971413" y="37291"/>
                          <a:pt x="6989068" y="24674"/>
                          <a:pt x="7136458" y="0"/>
                        </a:cubicBezTo>
                        <a:cubicBezTo>
                          <a:pt x="7283848" y="-24674"/>
                          <a:pt x="7752532" y="-22436"/>
                          <a:pt x="8140446" y="0"/>
                        </a:cubicBezTo>
                        <a:cubicBezTo>
                          <a:pt x="8140543" y="2784"/>
                          <a:pt x="8140462" y="9558"/>
                          <a:pt x="8140446" y="13716"/>
                        </a:cubicBezTo>
                        <a:cubicBezTo>
                          <a:pt x="7906329" y="-7615"/>
                          <a:pt x="7681180" y="22893"/>
                          <a:pt x="7543480" y="13716"/>
                        </a:cubicBezTo>
                        <a:cubicBezTo>
                          <a:pt x="7405780" y="4539"/>
                          <a:pt x="7216607" y="-912"/>
                          <a:pt x="7109323" y="13716"/>
                        </a:cubicBezTo>
                        <a:cubicBezTo>
                          <a:pt x="7002039" y="28344"/>
                          <a:pt x="6576231" y="38120"/>
                          <a:pt x="6430952" y="13716"/>
                        </a:cubicBezTo>
                        <a:cubicBezTo>
                          <a:pt x="6285673" y="-10688"/>
                          <a:pt x="6138840" y="29949"/>
                          <a:pt x="5915391" y="13716"/>
                        </a:cubicBezTo>
                        <a:cubicBezTo>
                          <a:pt x="5691942" y="-2517"/>
                          <a:pt x="5459460" y="47094"/>
                          <a:pt x="5237020" y="13716"/>
                        </a:cubicBezTo>
                        <a:cubicBezTo>
                          <a:pt x="5014580" y="-19662"/>
                          <a:pt x="4747677" y="35877"/>
                          <a:pt x="4558650" y="13716"/>
                        </a:cubicBezTo>
                        <a:cubicBezTo>
                          <a:pt x="4369623" y="-8445"/>
                          <a:pt x="4146061" y="7996"/>
                          <a:pt x="3880279" y="13716"/>
                        </a:cubicBezTo>
                        <a:cubicBezTo>
                          <a:pt x="3614497" y="19436"/>
                          <a:pt x="3473808" y="-17480"/>
                          <a:pt x="3201909" y="13716"/>
                        </a:cubicBezTo>
                        <a:cubicBezTo>
                          <a:pt x="2930010" y="44912"/>
                          <a:pt x="2728175" y="-8002"/>
                          <a:pt x="2604943" y="13716"/>
                        </a:cubicBezTo>
                        <a:cubicBezTo>
                          <a:pt x="2481711" y="35434"/>
                          <a:pt x="2004334" y="22380"/>
                          <a:pt x="1845168" y="13716"/>
                        </a:cubicBezTo>
                        <a:cubicBezTo>
                          <a:pt x="1686003" y="5052"/>
                          <a:pt x="1375070" y="33008"/>
                          <a:pt x="1166797" y="13716"/>
                        </a:cubicBezTo>
                        <a:cubicBezTo>
                          <a:pt x="958524" y="-5576"/>
                          <a:pt x="342846" y="4308"/>
                          <a:pt x="0" y="13716"/>
                        </a:cubicBezTo>
                        <a:cubicBezTo>
                          <a:pt x="-100" y="9589"/>
                          <a:pt x="468" y="2983"/>
                          <a:pt x="0" y="0"/>
                        </a:cubicBezTo>
                        <a:close/>
                      </a:path>
                      <a:path w="8140446" h="13716" stroke="0" extrusionOk="0">
                        <a:moveTo>
                          <a:pt x="0" y="0"/>
                        </a:moveTo>
                        <a:cubicBezTo>
                          <a:pt x="142435" y="-24533"/>
                          <a:pt x="380026" y="17447"/>
                          <a:pt x="596966" y="0"/>
                        </a:cubicBezTo>
                        <a:cubicBezTo>
                          <a:pt x="813906" y="-17447"/>
                          <a:pt x="830530" y="13462"/>
                          <a:pt x="1031123" y="0"/>
                        </a:cubicBezTo>
                        <a:cubicBezTo>
                          <a:pt x="1231716" y="-13462"/>
                          <a:pt x="1634038" y="0"/>
                          <a:pt x="1872303" y="0"/>
                        </a:cubicBezTo>
                        <a:cubicBezTo>
                          <a:pt x="2110568" y="0"/>
                          <a:pt x="2261934" y="-25727"/>
                          <a:pt x="2469269" y="0"/>
                        </a:cubicBezTo>
                        <a:cubicBezTo>
                          <a:pt x="2676604" y="25727"/>
                          <a:pt x="2790440" y="16284"/>
                          <a:pt x="3066235" y="0"/>
                        </a:cubicBezTo>
                        <a:cubicBezTo>
                          <a:pt x="3342030" y="-16284"/>
                          <a:pt x="3685603" y="41976"/>
                          <a:pt x="3907414" y="0"/>
                        </a:cubicBezTo>
                        <a:cubicBezTo>
                          <a:pt x="4129225" y="-41976"/>
                          <a:pt x="4177416" y="-7598"/>
                          <a:pt x="4422976" y="0"/>
                        </a:cubicBezTo>
                        <a:cubicBezTo>
                          <a:pt x="4668536" y="7598"/>
                          <a:pt x="5023499" y="-28058"/>
                          <a:pt x="5264155" y="0"/>
                        </a:cubicBezTo>
                        <a:cubicBezTo>
                          <a:pt x="5504811" y="28058"/>
                          <a:pt x="5703675" y="13288"/>
                          <a:pt x="6105335" y="0"/>
                        </a:cubicBezTo>
                        <a:cubicBezTo>
                          <a:pt x="6506995" y="-13288"/>
                          <a:pt x="6455516" y="-5124"/>
                          <a:pt x="6783705" y="0"/>
                        </a:cubicBezTo>
                        <a:cubicBezTo>
                          <a:pt x="7111894" y="5124"/>
                          <a:pt x="7512856" y="10604"/>
                          <a:pt x="8140446" y="0"/>
                        </a:cubicBezTo>
                        <a:cubicBezTo>
                          <a:pt x="8139772" y="5682"/>
                          <a:pt x="8139843" y="9439"/>
                          <a:pt x="8140446" y="13716"/>
                        </a:cubicBezTo>
                        <a:cubicBezTo>
                          <a:pt x="7959314" y="-1227"/>
                          <a:pt x="7870113" y="5865"/>
                          <a:pt x="7706289" y="13716"/>
                        </a:cubicBezTo>
                        <a:cubicBezTo>
                          <a:pt x="7542465" y="21567"/>
                          <a:pt x="7157940" y="12910"/>
                          <a:pt x="6865109" y="13716"/>
                        </a:cubicBezTo>
                        <a:cubicBezTo>
                          <a:pt x="6572278" y="14522"/>
                          <a:pt x="6524256" y="33479"/>
                          <a:pt x="6349548" y="13716"/>
                        </a:cubicBezTo>
                        <a:cubicBezTo>
                          <a:pt x="6174840" y="-6047"/>
                          <a:pt x="5951624" y="-4398"/>
                          <a:pt x="5671177" y="13716"/>
                        </a:cubicBezTo>
                        <a:cubicBezTo>
                          <a:pt x="5390730" y="31830"/>
                          <a:pt x="5222992" y="55486"/>
                          <a:pt x="4829998" y="13716"/>
                        </a:cubicBezTo>
                        <a:cubicBezTo>
                          <a:pt x="4437004" y="-28054"/>
                          <a:pt x="4344181" y="34515"/>
                          <a:pt x="4151627" y="13716"/>
                        </a:cubicBezTo>
                        <a:cubicBezTo>
                          <a:pt x="3959073" y="-7083"/>
                          <a:pt x="3886970" y="28303"/>
                          <a:pt x="3717470" y="13716"/>
                        </a:cubicBezTo>
                        <a:cubicBezTo>
                          <a:pt x="3547970" y="-871"/>
                          <a:pt x="3451521" y="27300"/>
                          <a:pt x="3201909" y="13716"/>
                        </a:cubicBezTo>
                        <a:cubicBezTo>
                          <a:pt x="2952297" y="132"/>
                          <a:pt x="2543413" y="1457"/>
                          <a:pt x="2360729" y="13716"/>
                        </a:cubicBezTo>
                        <a:cubicBezTo>
                          <a:pt x="2178045" y="25975"/>
                          <a:pt x="1906056" y="21275"/>
                          <a:pt x="1682359" y="13716"/>
                        </a:cubicBezTo>
                        <a:cubicBezTo>
                          <a:pt x="1458662" y="6158"/>
                          <a:pt x="1330405" y="3474"/>
                          <a:pt x="1166797" y="13716"/>
                        </a:cubicBezTo>
                        <a:cubicBezTo>
                          <a:pt x="1003189" y="23958"/>
                          <a:pt x="278098" y="14961"/>
                          <a:pt x="0" y="13716"/>
                        </a:cubicBezTo>
                        <a:cubicBezTo>
                          <a:pt x="303" y="7982"/>
                          <a:pt x="182" y="520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C5A1906-1D7A-954F-AFFA-C4363C3C8E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47038"/>
            <a:ext cx="7886700" cy="3188970"/>
          </a:xfrm>
        </p:spPr>
        <p:txBody>
          <a:bodyPr>
            <a:normAutofit/>
          </a:bodyPr>
          <a:lstStyle/>
          <a:p>
            <a:r>
              <a:rPr lang="pt-BR" dirty="0"/>
              <a:t>Variáveis independente e dependente devem ser CATEGÓRICAS</a:t>
            </a:r>
          </a:p>
          <a:p>
            <a:r>
              <a:rPr lang="pt-BR" dirty="0"/>
              <a:t>Teste não-paramétrico</a:t>
            </a:r>
          </a:p>
        </p:txBody>
      </p:sp>
    </p:spTree>
    <p:extLst>
      <p:ext uri="{BB962C8B-B14F-4D97-AF65-F5344CB8AC3E}">
        <p14:creationId xmlns:p14="http://schemas.microsoft.com/office/powerpoint/2010/main" val="351246490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1906</TotalTime>
  <Words>1271</Words>
  <Application>Microsoft Macintosh PowerPoint</Application>
  <PresentationFormat>Apresentação na tela (16:9)</PresentationFormat>
  <Paragraphs>327</Paragraphs>
  <Slides>32</Slides>
  <Notes>1</Notes>
  <HiddenSlides>1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32</vt:i4>
      </vt:variant>
    </vt:vector>
  </HeadingPairs>
  <TitlesOfParts>
    <vt:vector size="40" baseType="lpstr">
      <vt:lpstr>Arial</vt:lpstr>
      <vt:lpstr>Calibri</vt:lpstr>
      <vt:lpstr>Courier New</vt:lpstr>
      <vt:lpstr>Garamond</vt:lpstr>
      <vt:lpstr>Tahoma</vt:lpstr>
      <vt:lpstr>Verdana</vt:lpstr>
      <vt:lpstr>Wingdings</vt:lpstr>
      <vt:lpstr>Tema do Office</vt:lpstr>
      <vt:lpstr>Ferramentas Estatísticas Bivariadas - Qui-quadrado </vt:lpstr>
      <vt:lpstr>Agenda</vt:lpstr>
      <vt:lpstr>Qui-quadrado</vt:lpstr>
      <vt:lpstr>Objetivos da Qui-quadrado</vt:lpstr>
      <vt:lpstr>Objetivos da Qui-quadrado</vt:lpstr>
      <vt:lpstr>Exemplo de teste de Aderência</vt:lpstr>
      <vt:lpstr>Exemplo de teste de Homogeneidade</vt:lpstr>
      <vt:lpstr>Exemplo de teste de Independência</vt:lpstr>
      <vt:lpstr>REQUISITOS</vt:lpstr>
      <vt:lpstr>Calculando Qui-Quadrado</vt:lpstr>
      <vt:lpstr>Caracterização do estudo</vt:lpstr>
      <vt:lpstr>Resultados do Estudo</vt:lpstr>
      <vt:lpstr>Hipóteses</vt:lpstr>
      <vt:lpstr>Abordagem Qui-quadrado</vt:lpstr>
      <vt:lpstr>Contagens observadas vs Contagens esperadas Trazendo para o exemplo</vt:lpstr>
      <vt:lpstr>Se dois eventos são independentes, então a  P(A and B) = P(A) * P(B)</vt:lpstr>
      <vt:lpstr>Observado vs Esperado</vt:lpstr>
      <vt:lpstr>k é o grau de liberdade (estimador de número de categorias independentes menos 1) k = n - 1</vt:lpstr>
      <vt:lpstr>Calculando...</vt:lpstr>
      <vt:lpstr>Apresentação do PowerPoint</vt:lpstr>
      <vt:lpstr>Não podemos rejeitar a H0</vt:lpstr>
      <vt:lpstr>Mãos a obra</vt:lpstr>
      <vt:lpstr>Tabela de percentuais</vt:lpstr>
      <vt:lpstr>Onde mora o perigo de fumar?</vt:lpstr>
      <vt:lpstr>Teste Post Hoc</vt:lpstr>
      <vt:lpstr>Motivação</vt:lpstr>
      <vt:lpstr>Comparações para cada par</vt:lpstr>
      <vt:lpstr>Ajuste de Bonferroni</vt:lpstr>
      <vt:lpstr>Comparações</vt:lpstr>
      <vt:lpstr>Comparações</vt:lpstr>
      <vt:lpstr>Categorias identificadas</vt:lpstr>
      <vt:lpstr>Ferramentas Estatísticas Bivariadas - Qui-quadrado </vt:lpstr>
    </vt:vector>
  </TitlesOfParts>
  <Company>ACME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Rafael</dc:creator>
  <cp:lastModifiedBy>RAFAEL ELIAS DE LIMA ESCALFONI</cp:lastModifiedBy>
  <cp:revision>74</cp:revision>
  <dcterms:created xsi:type="dcterms:W3CDTF">2011-02-26T22:48:20Z</dcterms:created>
  <dcterms:modified xsi:type="dcterms:W3CDTF">2023-11-10T20:19:18Z</dcterms:modified>
</cp:coreProperties>
</file>